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0" r:id="rId2"/>
    <p:sldId id="257" r:id="rId3"/>
    <p:sldId id="258" r:id="rId4"/>
    <p:sldId id="273" r:id="rId5"/>
    <p:sldId id="274" r:id="rId6"/>
    <p:sldId id="268" r:id="rId7"/>
    <p:sldId id="263" r:id="rId8"/>
    <p:sldId id="261" r:id="rId9"/>
    <p:sldId id="269" r:id="rId10"/>
    <p:sldId id="266" r:id="rId11"/>
    <p:sldId id="264" r:id="rId12"/>
    <p:sldId id="277" r:id="rId13"/>
  </p:sldIdLst>
  <p:sldSz cx="12192000" cy="6858000"/>
  <p:notesSz cx="6858000" cy="9144000"/>
  <p:defaultTextStyle>
    <a:defPPr>
      <a:defRPr lang="it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5918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30A55E-97AB-4599-A360-0521D806AEB0}" v="3" dt="2026-03-30T07:58:54.4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60"/>
  </p:normalViewPr>
  <p:slideViewPr>
    <p:cSldViewPr snapToGrid="0">
      <p:cViewPr varScale="1">
        <p:scale>
          <a:sx n="142" d="100"/>
          <a:sy n="142" d="100"/>
        </p:scale>
        <p:origin x="156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zzo Smilla" userId="dc42fb94-d00b-417d-a98c-d663c0777c84" providerId="ADAL" clId="{0E9B761D-AF4B-4967-889B-4D21CA32E85A}"/>
    <pc:docChg chg="custSel modSld">
      <pc:chgData name="Rizzo Smilla" userId="dc42fb94-d00b-417d-a98c-d663c0777c84" providerId="ADAL" clId="{0E9B761D-AF4B-4967-889B-4D21CA32E85A}" dt="2026-03-30T07:59:26.727" v="53" actId="1076"/>
      <pc:docMkLst>
        <pc:docMk/>
      </pc:docMkLst>
      <pc:sldChg chg="addSp modSp mod">
        <pc:chgData name="Rizzo Smilla" userId="dc42fb94-d00b-417d-a98c-d663c0777c84" providerId="ADAL" clId="{0E9B761D-AF4B-4967-889B-4D21CA32E85A}" dt="2026-03-30T07:58:49.684" v="43" actId="14100"/>
        <pc:sldMkLst>
          <pc:docMk/>
          <pc:sldMk cId="3856300309" sldId="260"/>
        </pc:sldMkLst>
        <pc:picChg chg="add mod">
          <ac:chgData name="Rizzo Smilla" userId="dc42fb94-d00b-417d-a98c-d663c0777c84" providerId="ADAL" clId="{0E9B761D-AF4B-4967-889B-4D21CA32E85A}" dt="2026-03-30T07:58:49.684" v="43" actId="14100"/>
          <ac:picMkLst>
            <pc:docMk/>
            <pc:sldMk cId="3856300309" sldId="260"/>
            <ac:picMk id="5" creationId="{A1E146D2-E929-396C-B014-485892165693}"/>
          </ac:picMkLst>
        </pc:picChg>
      </pc:sldChg>
      <pc:sldChg chg="modSp mod">
        <pc:chgData name="Rizzo Smilla" userId="dc42fb94-d00b-417d-a98c-d663c0777c84" providerId="ADAL" clId="{0E9B761D-AF4B-4967-889B-4D21CA32E85A}" dt="2026-03-30T07:57:53.327" v="35" actId="1076"/>
        <pc:sldMkLst>
          <pc:docMk/>
          <pc:sldMk cId="616283138" sldId="264"/>
        </pc:sldMkLst>
        <pc:spChg chg="mod">
          <ac:chgData name="Rizzo Smilla" userId="dc42fb94-d00b-417d-a98c-d663c0777c84" providerId="ADAL" clId="{0E9B761D-AF4B-4967-889B-4D21CA32E85A}" dt="2026-03-30T07:57:53.327" v="35" actId="1076"/>
          <ac:spMkLst>
            <pc:docMk/>
            <pc:sldMk cId="616283138" sldId="264"/>
            <ac:spMk id="3" creationId="{84F36058-1036-D763-23B9-DE753257CFFD}"/>
          </ac:spMkLst>
        </pc:spChg>
        <pc:graphicFrameChg chg="modGraphic">
          <ac:chgData name="Rizzo Smilla" userId="dc42fb94-d00b-417d-a98c-d663c0777c84" providerId="ADAL" clId="{0E9B761D-AF4B-4967-889B-4D21CA32E85A}" dt="2026-03-30T07:57:48.919" v="34" actId="14100"/>
          <ac:graphicFrameMkLst>
            <pc:docMk/>
            <pc:sldMk cId="616283138" sldId="264"/>
            <ac:graphicFrameMk id="2" creationId="{1D964C73-E966-7AA1-EC90-6FC62C60F098}"/>
          </ac:graphicFrameMkLst>
        </pc:graphicFrameChg>
      </pc:sldChg>
      <pc:sldChg chg="modSp mod">
        <pc:chgData name="Rizzo Smilla" userId="dc42fb94-d00b-417d-a98c-d663c0777c84" providerId="ADAL" clId="{0E9B761D-AF4B-4967-889B-4D21CA32E85A}" dt="2026-03-30T07:56:23.850" v="1"/>
        <pc:sldMkLst>
          <pc:docMk/>
          <pc:sldMk cId="4267570313" sldId="274"/>
        </pc:sldMkLst>
        <pc:graphicFrameChg chg="mod modGraphic">
          <ac:chgData name="Rizzo Smilla" userId="dc42fb94-d00b-417d-a98c-d663c0777c84" providerId="ADAL" clId="{0E9B761D-AF4B-4967-889B-4D21CA32E85A}" dt="2026-03-30T07:56:23.850" v="1"/>
          <ac:graphicFrameMkLst>
            <pc:docMk/>
            <pc:sldMk cId="4267570313" sldId="274"/>
            <ac:graphicFrameMk id="6" creationId="{25F589E8-4893-D4C1-0077-740B3A0B965A}"/>
          </ac:graphicFrameMkLst>
        </pc:graphicFrameChg>
      </pc:sldChg>
      <pc:sldChg chg="addSp modSp mod">
        <pc:chgData name="Rizzo Smilla" userId="dc42fb94-d00b-417d-a98c-d663c0777c84" providerId="ADAL" clId="{0E9B761D-AF4B-4967-889B-4D21CA32E85A}" dt="2026-03-30T07:59:26.727" v="53" actId="1076"/>
        <pc:sldMkLst>
          <pc:docMk/>
          <pc:sldMk cId="1091424798" sldId="277"/>
        </pc:sldMkLst>
        <pc:spChg chg="mod">
          <ac:chgData name="Rizzo Smilla" userId="dc42fb94-d00b-417d-a98c-d663c0777c84" providerId="ADAL" clId="{0E9B761D-AF4B-4967-889B-4D21CA32E85A}" dt="2026-03-30T07:59:07.396" v="47" actId="1076"/>
          <ac:spMkLst>
            <pc:docMk/>
            <pc:sldMk cId="1091424798" sldId="277"/>
            <ac:spMk id="2" creationId="{5260AE09-32A5-8C80-7DC2-7170114DAA03}"/>
          </ac:spMkLst>
        </pc:spChg>
        <pc:picChg chg="add mod modCrop">
          <ac:chgData name="Rizzo Smilla" userId="dc42fb94-d00b-417d-a98c-d663c0777c84" providerId="ADAL" clId="{0E9B761D-AF4B-4967-889B-4D21CA32E85A}" dt="2026-03-30T07:59:26.727" v="53" actId="1076"/>
          <ac:picMkLst>
            <pc:docMk/>
            <pc:sldMk cId="1091424798" sldId="277"/>
            <ac:picMk id="3" creationId="{0E2756F8-9234-16BD-CCD0-3AC3A52F3AE4}"/>
          </ac:picMkLst>
        </pc:picChg>
        <pc:picChg chg="mod">
          <ac:chgData name="Rizzo Smilla" userId="dc42fb94-d00b-417d-a98c-d663c0777c84" providerId="ADAL" clId="{0E9B761D-AF4B-4967-889B-4D21CA32E85A}" dt="2026-03-30T07:59:16.034" v="50" actId="1076"/>
          <ac:picMkLst>
            <pc:docMk/>
            <pc:sldMk cId="1091424798" sldId="277"/>
            <ac:picMk id="4" creationId="{AFCA1A79-A5B2-877F-7F56-2E7B6D9DAAAC}"/>
          </ac:picMkLst>
        </pc:pic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8B982A-B6ED-4C44-AEFC-915770CDBBDB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DAAF2E6-CD67-4602-BA88-CD8867C1FD86}">
      <dgm:prSet/>
      <dgm:spPr/>
      <dgm:t>
        <a:bodyPr/>
        <a:lstStyle/>
        <a:p>
          <a:r>
            <a:rPr lang="it-CH"/>
            <a:t>L'ADHD può influenzare il rendimento scolastico, lavorativo e le relazioni sociali.</a:t>
          </a:r>
          <a:endParaRPr lang="en-US"/>
        </a:p>
      </dgm:t>
    </dgm:pt>
    <dgm:pt modelId="{9140C17B-F36C-4753-959A-100AC43953D3}" type="parTrans" cxnId="{A5D42874-7030-484A-B19D-27D7A2844718}">
      <dgm:prSet/>
      <dgm:spPr/>
      <dgm:t>
        <a:bodyPr/>
        <a:lstStyle/>
        <a:p>
          <a:endParaRPr lang="en-US"/>
        </a:p>
      </dgm:t>
    </dgm:pt>
    <dgm:pt modelId="{590107DD-FEA5-4210-8CB3-4E4A21ECF4E1}" type="sibTrans" cxnId="{A5D42874-7030-484A-B19D-27D7A2844718}">
      <dgm:prSet/>
      <dgm:spPr/>
      <dgm:t>
        <a:bodyPr/>
        <a:lstStyle/>
        <a:p>
          <a:endParaRPr lang="en-US"/>
        </a:p>
      </dgm:t>
    </dgm:pt>
    <dgm:pt modelId="{59FD69CB-B4EB-4A31-9CE7-F36BE8516FCD}">
      <dgm:prSet/>
      <dgm:spPr/>
      <dgm:t>
        <a:bodyPr/>
        <a:lstStyle/>
        <a:p>
          <a:r>
            <a:rPr lang="it-CH" dirty="0"/>
            <a:t>Spesso si manifesta in difficoltà nell'organizzazione, nella gestione del tempo e nella concentrazione influenzando le funzioni esecutive.</a:t>
          </a:r>
          <a:endParaRPr lang="en-US" dirty="0"/>
        </a:p>
      </dgm:t>
    </dgm:pt>
    <dgm:pt modelId="{68531EB1-8C47-43B3-9FFA-335D2CA817BB}" type="parTrans" cxnId="{2DEE9A48-434C-4772-B140-5D237D4E0721}">
      <dgm:prSet/>
      <dgm:spPr/>
      <dgm:t>
        <a:bodyPr/>
        <a:lstStyle/>
        <a:p>
          <a:endParaRPr lang="en-US"/>
        </a:p>
      </dgm:t>
    </dgm:pt>
    <dgm:pt modelId="{36718055-003A-4600-9222-2E8D0BCFFA2F}" type="sibTrans" cxnId="{2DEE9A48-434C-4772-B140-5D237D4E0721}">
      <dgm:prSet/>
      <dgm:spPr/>
      <dgm:t>
        <a:bodyPr/>
        <a:lstStyle/>
        <a:p>
          <a:endParaRPr lang="en-US"/>
        </a:p>
      </dgm:t>
    </dgm:pt>
    <dgm:pt modelId="{02EC5801-FF66-4553-844C-FE7956A8CC3D}" type="pres">
      <dgm:prSet presAssocID="{408B982A-B6ED-4C44-AEFC-915770CDBBDB}" presName="outerComposite" presStyleCnt="0">
        <dgm:presLayoutVars>
          <dgm:chMax val="5"/>
          <dgm:dir/>
          <dgm:resizeHandles val="exact"/>
        </dgm:presLayoutVars>
      </dgm:prSet>
      <dgm:spPr/>
    </dgm:pt>
    <dgm:pt modelId="{DD968E6B-F07C-4181-A38A-0B8644A6429B}" type="pres">
      <dgm:prSet presAssocID="{408B982A-B6ED-4C44-AEFC-915770CDBBDB}" presName="dummyMaxCanvas" presStyleCnt="0">
        <dgm:presLayoutVars/>
      </dgm:prSet>
      <dgm:spPr/>
    </dgm:pt>
    <dgm:pt modelId="{322D6998-FDE2-422C-9386-76E760415E9C}" type="pres">
      <dgm:prSet presAssocID="{408B982A-B6ED-4C44-AEFC-915770CDBBDB}" presName="TwoNodes_1" presStyleLbl="node1" presStyleIdx="0" presStyleCnt="2">
        <dgm:presLayoutVars>
          <dgm:bulletEnabled val="1"/>
        </dgm:presLayoutVars>
      </dgm:prSet>
      <dgm:spPr/>
    </dgm:pt>
    <dgm:pt modelId="{21DADEDC-901E-463A-BBC2-DD6B38FD3B51}" type="pres">
      <dgm:prSet presAssocID="{408B982A-B6ED-4C44-AEFC-915770CDBBDB}" presName="TwoNodes_2" presStyleLbl="node1" presStyleIdx="1" presStyleCnt="2">
        <dgm:presLayoutVars>
          <dgm:bulletEnabled val="1"/>
        </dgm:presLayoutVars>
      </dgm:prSet>
      <dgm:spPr/>
    </dgm:pt>
    <dgm:pt modelId="{F81A644D-69B2-4AD6-9BD5-ECDD0FF3C1EE}" type="pres">
      <dgm:prSet presAssocID="{408B982A-B6ED-4C44-AEFC-915770CDBBDB}" presName="TwoConn_1-2" presStyleLbl="fgAccFollowNode1" presStyleIdx="0" presStyleCnt="1">
        <dgm:presLayoutVars>
          <dgm:bulletEnabled val="1"/>
        </dgm:presLayoutVars>
      </dgm:prSet>
      <dgm:spPr/>
    </dgm:pt>
    <dgm:pt modelId="{55A82C3E-BFFF-4C44-BD5F-1637901145D2}" type="pres">
      <dgm:prSet presAssocID="{408B982A-B6ED-4C44-AEFC-915770CDBBDB}" presName="TwoNodes_1_text" presStyleLbl="node1" presStyleIdx="1" presStyleCnt="2">
        <dgm:presLayoutVars>
          <dgm:bulletEnabled val="1"/>
        </dgm:presLayoutVars>
      </dgm:prSet>
      <dgm:spPr/>
    </dgm:pt>
    <dgm:pt modelId="{A5F78B9E-E028-425F-A690-C3D504126B2D}" type="pres">
      <dgm:prSet presAssocID="{408B982A-B6ED-4C44-AEFC-915770CDBBDB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58C8FA15-AA68-4E00-9746-1A7DBCA4F968}" type="presOf" srcId="{3DAAF2E6-CD67-4602-BA88-CD8867C1FD86}" destId="{322D6998-FDE2-422C-9386-76E760415E9C}" srcOrd="0" destOrd="0" presId="urn:microsoft.com/office/officeart/2005/8/layout/vProcess5"/>
    <dgm:cxn modelId="{6A12683F-5B17-4170-A880-6925810568E7}" type="presOf" srcId="{408B982A-B6ED-4C44-AEFC-915770CDBBDB}" destId="{02EC5801-FF66-4553-844C-FE7956A8CC3D}" srcOrd="0" destOrd="0" presId="urn:microsoft.com/office/officeart/2005/8/layout/vProcess5"/>
    <dgm:cxn modelId="{2DEE9A48-434C-4772-B140-5D237D4E0721}" srcId="{408B982A-B6ED-4C44-AEFC-915770CDBBDB}" destId="{59FD69CB-B4EB-4A31-9CE7-F36BE8516FCD}" srcOrd="1" destOrd="0" parTransId="{68531EB1-8C47-43B3-9FFA-335D2CA817BB}" sibTransId="{36718055-003A-4600-9222-2E8D0BCFFA2F}"/>
    <dgm:cxn modelId="{A5D42874-7030-484A-B19D-27D7A2844718}" srcId="{408B982A-B6ED-4C44-AEFC-915770CDBBDB}" destId="{3DAAF2E6-CD67-4602-BA88-CD8867C1FD86}" srcOrd="0" destOrd="0" parTransId="{9140C17B-F36C-4753-959A-100AC43953D3}" sibTransId="{590107DD-FEA5-4210-8CB3-4E4A21ECF4E1}"/>
    <dgm:cxn modelId="{6C121E7F-06EC-44A5-B373-B73D2EA1E367}" type="presOf" srcId="{590107DD-FEA5-4210-8CB3-4E4A21ECF4E1}" destId="{F81A644D-69B2-4AD6-9BD5-ECDD0FF3C1EE}" srcOrd="0" destOrd="0" presId="urn:microsoft.com/office/officeart/2005/8/layout/vProcess5"/>
    <dgm:cxn modelId="{59457B8D-D7A4-467F-AF77-1FA58A88B709}" type="presOf" srcId="{59FD69CB-B4EB-4A31-9CE7-F36BE8516FCD}" destId="{A5F78B9E-E028-425F-A690-C3D504126B2D}" srcOrd="1" destOrd="0" presId="urn:microsoft.com/office/officeart/2005/8/layout/vProcess5"/>
    <dgm:cxn modelId="{92216CBB-F176-4484-BAD1-2B6962DE5D34}" type="presOf" srcId="{3DAAF2E6-CD67-4602-BA88-CD8867C1FD86}" destId="{55A82C3E-BFFF-4C44-BD5F-1637901145D2}" srcOrd="1" destOrd="0" presId="urn:microsoft.com/office/officeart/2005/8/layout/vProcess5"/>
    <dgm:cxn modelId="{9990A1C4-D26A-44FE-B55F-9ED5CE14B733}" type="presOf" srcId="{59FD69CB-B4EB-4A31-9CE7-F36BE8516FCD}" destId="{21DADEDC-901E-463A-BBC2-DD6B38FD3B51}" srcOrd="0" destOrd="0" presId="urn:microsoft.com/office/officeart/2005/8/layout/vProcess5"/>
    <dgm:cxn modelId="{0B3B1DF2-6251-49AB-B944-0DCE231DA64C}" type="presParOf" srcId="{02EC5801-FF66-4553-844C-FE7956A8CC3D}" destId="{DD968E6B-F07C-4181-A38A-0B8644A6429B}" srcOrd="0" destOrd="0" presId="urn:microsoft.com/office/officeart/2005/8/layout/vProcess5"/>
    <dgm:cxn modelId="{C4A11C85-7BCC-41BA-80DB-074F31184845}" type="presParOf" srcId="{02EC5801-FF66-4553-844C-FE7956A8CC3D}" destId="{322D6998-FDE2-422C-9386-76E760415E9C}" srcOrd="1" destOrd="0" presId="urn:microsoft.com/office/officeart/2005/8/layout/vProcess5"/>
    <dgm:cxn modelId="{42B31E7C-C8E3-4D08-B826-19F0B10086FB}" type="presParOf" srcId="{02EC5801-FF66-4553-844C-FE7956A8CC3D}" destId="{21DADEDC-901E-463A-BBC2-DD6B38FD3B51}" srcOrd="2" destOrd="0" presId="urn:microsoft.com/office/officeart/2005/8/layout/vProcess5"/>
    <dgm:cxn modelId="{625BDA50-40AD-4E5A-851D-DF4620359E72}" type="presParOf" srcId="{02EC5801-FF66-4553-844C-FE7956A8CC3D}" destId="{F81A644D-69B2-4AD6-9BD5-ECDD0FF3C1EE}" srcOrd="3" destOrd="0" presId="urn:microsoft.com/office/officeart/2005/8/layout/vProcess5"/>
    <dgm:cxn modelId="{D77DCE5F-9D5E-4527-8DA1-FAE920962A4A}" type="presParOf" srcId="{02EC5801-FF66-4553-844C-FE7956A8CC3D}" destId="{55A82C3E-BFFF-4C44-BD5F-1637901145D2}" srcOrd="4" destOrd="0" presId="urn:microsoft.com/office/officeart/2005/8/layout/vProcess5"/>
    <dgm:cxn modelId="{7EC2FDEA-29C5-43BF-9699-AC02C814FC9B}" type="presParOf" srcId="{02EC5801-FF66-4553-844C-FE7956A8CC3D}" destId="{A5F78B9E-E028-425F-A690-C3D504126B2D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2A967A-E080-4F47-9499-28E026102505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0BE3125-5125-4DA8-B3C5-26AB8805CFA8}">
      <dgm:prSet/>
      <dgm:spPr/>
      <dgm:t>
        <a:bodyPr/>
        <a:lstStyle/>
        <a:p>
          <a:r>
            <a:rPr lang="it-CH"/>
            <a:t>È un professionista specializzato con formazione specifica nell'aiutare le persone a gestire le sfide associate al disturbo</a:t>
          </a:r>
          <a:endParaRPr lang="en-US"/>
        </a:p>
      </dgm:t>
    </dgm:pt>
    <dgm:pt modelId="{9669F421-E761-42DA-82E3-04B4C25EF687}" type="parTrans" cxnId="{11A9B360-0B7E-49B5-B6E1-DA5D73037E2B}">
      <dgm:prSet/>
      <dgm:spPr/>
      <dgm:t>
        <a:bodyPr/>
        <a:lstStyle/>
        <a:p>
          <a:endParaRPr lang="en-US"/>
        </a:p>
      </dgm:t>
    </dgm:pt>
    <dgm:pt modelId="{EA201255-4886-4573-953C-17DA985E80DC}" type="sibTrans" cxnId="{11A9B360-0B7E-49B5-B6E1-DA5D73037E2B}">
      <dgm:prSet/>
      <dgm:spPr/>
      <dgm:t>
        <a:bodyPr/>
        <a:lstStyle/>
        <a:p>
          <a:endParaRPr lang="en-US"/>
        </a:p>
      </dgm:t>
    </dgm:pt>
    <dgm:pt modelId="{C3DE822E-4867-41A2-BDC4-4B84A8D15038}">
      <dgm:prSet/>
      <dgm:spPr/>
      <dgm:t>
        <a:bodyPr/>
        <a:lstStyle/>
        <a:p>
          <a:r>
            <a:rPr lang="it-CH"/>
            <a:t>Lavora in modo collaborativo e non giudicante</a:t>
          </a:r>
          <a:endParaRPr lang="en-US"/>
        </a:p>
      </dgm:t>
    </dgm:pt>
    <dgm:pt modelId="{6117CA38-4708-43A3-962F-A6E7CCBD8ADF}" type="parTrans" cxnId="{6C678CB0-9C7E-4CF7-8F10-B3E669F9303E}">
      <dgm:prSet/>
      <dgm:spPr/>
      <dgm:t>
        <a:bodyPr/>
        <a:lstStyle/>
        <a:p>
          <a:endParaRPr lang="en-US"/>
        </a:p>
      </dgm:t>
    </dgm:pt>
    <dgm:pt modelId="{2CBA7301-81BC-4562-9D16-2AED70D6E817}" type="sibTrans" cxnId="{6C678CB0-9C7E-4CF7-8F10-B3E669F9303E}">
      <dgm:prSet/>
      <dgm:spPr/>
      <dgm:t>
        <a:bodyPr/>
        <a:lstStyle/>
        <a:p>
          <a:endParaRPr lang="en-US"/>
        </a:p>
      </dgm:t>
    </dgm:pt>
    <dgm:pt modelId="{B01814E3-06FC-449C-97FF-7532DEB25181}" type="pres">
      <dgm:prSet presAssocID="{E52A967A-E080-4F47-9499-28E026102505}" presName="root" presStyleCnt="0">
        <dgm:presLayoutVars>
          <dgm:dir/>
          <dgm:resizeHandles val="exact"/>
        </dgm:presLayoutVars>
      </dgm:prSet>
      <dgm:spPr/>
    </dgm:pt>
    <dgm:pt modelId="{3618EEE3-3617-4E3E-814B-7B2B1D309327}" type="pres">
      <dgm:prSet presAssocID="{30BE3125-5125-4DA8-B3C5-26AB8805CFA8}" presName="compNode" presStyleCnt="0"/>
      <dgm:spPr/>
    </dgm:pt>
    <dgm:pt modelId="{1750BA10-CAC2-40E1-8E2D-ED1F6DD4E95D}" type="pres">
      <dgm:prSet presAssocID="{30BE3125-5125-4DA8-B3C5-26AB8805CFA8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EDB88A1E-8E19-4935-B7A3-C4F8368F679A}" type="pres">
      <dgm:prSet presAssocID="{30BE3125-5125-4DA8-B3C5-26AB8805CFA8}" presName="spaceRect" presStyleCnt="0"/>
      <dgm:spPr/>
    </dgm:pt>
    <dgm:pt modelId="{FA3989C6-22FC-4F2A-8FFC-D7968B4442EC}" type="pres">
      <dgm:prSet presAssocID="{30BE3125-5125-4DA8-B3C5-26AB8805CFA8}" presName="textRect" presStyleLbl="revTx" presStyleIdx="0" presStyleCnt="2">
        <dgm:presLayoutVars>
          <dgm:chMax val="1"/>
          <dgm:chPref val="1"/>
        </dgm:presLayoutVars>
      </dgm:prSet>
      <dgm:spPr/>
    </dgm:pt>
    <dgm:pt modelId="{822FD82D-BD24-4A6B-B202-DF41EEDADA43}" type="pres">
      <dgm:prSet presAssocID="{EA201255-4886-4573-953C-17DA985E80DC}" presName="sibTrans" presStyleCnt="0"/>
      <dgm:spPr/>
    </dgm:pt>
    <dgm:pt modelId="{9459FB40-08D6-4288-B788-3B88BB78183E}" type="pres">
      <dgm:prSet presAssocID="{C3DE822E-4867-41A2-BDC4-4B84A8D15038}" presName="compNode" presStyleCnt="0"/>
      <dgm:spPr/>
    </dgm:pt>
    <dgm:pt modelId="{E61D6552-7914-4B8F-94A4-C53FB048D39C}" type="pres">
      <dgm:prSet presAssocID="{C3DE822E-4867-41A2-BDC4-4B84A8D15038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tenti"/>
        </a:ext>
      </dgm:extLst>
    </dgm:pt>
    <dgm:pt modelId="{707B4938-B28A-4D83-8777-1AE581574BC6}" type="pres">
      <dgm:prSet presAssocID="{C3DE822E-4867-41A2-BDC4-4B84A8D15038}" presName="spaceRect" presStyleCnt="0"/>
      <dgm:spPr/>
    </dgm:pt>
    <dgm:pt modelId="{EDCF536B-AA34-4D0D-BCA5-19483E2DC7CF}" type="pres">
      <dgm:prSet presAssocID="{C3DE822E-4867-41A2-BDC4-4B84A8D15038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11A9B360-0B7E-49B5-B6E1-DA5D73037E2B}" srcId="{E52A967A-E080-4F47-9499-28E026102505}" destId="{30BE3125-5125-4DA8-B3C5-26AB8805CFA8}" srcOrd="0" destOrd="0" parTransId="{9669F421-E761-42DA-82E3-04B4C25EF687}" sibTransId="{EA201255-4886-4573-953C-17DA985E80DC}"/>
    <dgm:cxn modelId="{68A1BCA2-30A2-4B1C-AAE2-ECD23E2AD8CD}" type="presOf" srcId="{30BE3125-5125-4DA8-B3C5-26AB8805CFA8}" destId="{FA3989C6-22FC-4F2A-8FFC-D7968B4442EC}" srcOrd="0" destOrd="0" presId="urn:microsoft.com/office/officeart/2018/2/layout/IconLabelList"/>
    <dgm:cxn modelId="{6C678CB0-9C7E-4CF7-8F10-B3E669F9303E}" srcId="{E52A967A-E080-4F47-9499-28E026102505}" destId="{C3DE822E-4867-41A2-BDC4-4B84A8D15038}" srcOrd="1" destOrd="0" parTransId="{6117CA38-4708-43A3-962F-A6E7CCBD8ADF}" sibTransId="{2CBA7301-81BC-4562-9D16-2AED70D6E817}"/>
    <dgm:cxn modelId="{B0CF92B9-4DED-4E85-B55E-6E77EF315B27}" type="presOf" srcId="{C3DE822E-4867-41A2-BDC4-4B84A8D15038}" destId="{EDCF536B-AA34-4D0D-BCA5-19483E2DC7CF}" srcOrd="0" destOrd="0" presId="urn:microsoft.com/office/officeart/2018/2/layout/IconLabelList"/>
    <dgm:cxn modelId="{F96297F6-514C-45CB-8DE2-B5BAA7ADC27F}" type="presOf" srcId="{E52A967A-E080-4F47-9499-28E026102505}" destId="{B01814E3-06FC-449C-97FF-7532DEB25181}" srcOrd="0" destOrd="0" presId="urn:microsoft.com/office/officeart/2018/2/layout/IconLabelList"/>
    <dgm:cxn modelId="{2B784324-2C11-49F4-A70B-825802DF149F}" type="presParOf" srcId="{B01814E3-06FC-449C-97FF-7532DEB25181}" destId="{3618EEE3-3617-4E3E-814B-7B2B1D309327}" srcOrd="0" destOrd="0" presId="urn:microsoft.com/office/officeart/2018/2/layout/IconLabelList"/>
    <dgm:cxn modelId="{2040C584-9EAE-4102-9FF5-C058AE18F3D3}" type="presParOf" srcId="{3618EEE3-3617-4E3E-814B-7B2B1D309327}" destId="{1750BA10-CAC2-40E1-8E2D-ED1F6DD4E95D}" srcOrd="0" destOrd="0" presId="urn:microsoft.com/office/officeart/2018/2/layout/IconLabelList"/>
    <dgm:cxn modelId="{790B9416-DBD9-42EB-9E39-18BF2852E60D}" type="presParOf" srcId="{3618EEE3-3617-4E3E-814B-7B2B1D309327}" destId="{EDB88A1E-8E19-4935-B7A3-C4F8368F679A}" srcOrd="1" destOrd="0" presId="urn:microsoft.com/office/officeart/2018/2/layout/IconLabelList"/>
    <dgm:cxn modelId="{735BD6B3-81FE-43A7-A894-662EBCCE0DB3}" type="presParOf" srcId="{3618EEE3-3617-4E3E-814B-7B2B1D309327}" destId="{FA3989C6-22FC-4F2A-8FFC-D7968B4442EC}" srcOrd="2" destOrd="0" presId="urn:microsoft.com/office/officeart/2018/2/layout/IconLabelList"/>
    <dgm:cxn modelId="{3AC87BD2-2FA7-433B-81DB-1C52D4CCDF7E}" type="presParOf" srcId="{B01814E3-06FC-449C-97FF-7532DEB25181}" destId="{822FD82D-BD24-4A6B-B202-DF41EEDADA43}" srcOrd="1" destOrd="0" presId="urn:microsoft.com/office/officeart/2018/2/layout/IconLabelList"/>
    <dgm:cxn modelId="{ECEB3186-2E24-4F2C-88BB-FBBC2635C858}" type="presParOf" srcId="{B01814E3-06FC-449C-97FF-7532DEB25181}" destId="{9459FB40-08D6-4288-B788-3B88BB78183E}" srcOrd="2" destOrd="0" presId="urn:microsoft.com/office/officeart/2018/2/layout/IconLabelList"/>
    <dgm:cxn modelId="{635B38A9-BA4D-4207-BA08-638CF4D41EB3}" type="presParOf" srcId="{9459FB40-08D6-4288-B788-3B88BB78183E}" destId="{E61D6552-7914-4B8F-94A4-C53FB048D39C}" srcOrd="0" destOrd="0" presId="urn:microsoft.com/office/officeart/2018/2/layout/IconLabelList"/>
    <dgm:cxn modelId="{6057346F-7339-4908-9FF7-5367E31D77CB}" type="presParOf" srcId="{9459FB40-08D6-4288-B788-3B88BB78183E}" destId="{707B4938-B28A-4D83-8777-1AE581574BC6}" srcOrd="1" destOrd="0" presId="urn:microsoft.com/office/officeart/2018/2/layout/IconLabelList"/>
    <dgm:cxn modelId="{8B7FAAEE-0FBD-41C7-AF5F-CDFB031AF03F}" type="presParOf" srcId="{9459FB40-08D6-4288-B788-3B88BB78183E}" destId="{EDCF536B-AA34-4D0D-BCA5-19483E2DC7CF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B7A4D2-DDC5-4A98-B358-AE469DA57810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4C991D3-DA0F-4A5F-BB0D-BBD3BAF9138F}">
      <dgm:prSet/>
      <dgm:spPr/>
      <dgm:t>
        <a:bodyPr/>
        <a:lstStyle/>
        <a:p>
          <a:r>
            <a:rPr lang="it-CH" b="0" i="0" baseline="0"/>
            <a:t>Pianificazione degli obiettivi</a:t>
          </a:r>
          <a:endParaRPr lang="en-US"/>
        </a:p>
      </dgm:t>
    </dgm:pt>
    <dgm:pt modelId="{BBDAF19E-2A41-4F96-8A17-4A4D88B6AA46}" type="parTrans" cxnId="{58C83B0F-A028-43CE-8A2F-294C617CCC68}">
      <dgm:prSet/>
      <dgm:spPr/>
      <dgm:t>
        <a:bodyPr/>
        <a:lstStyle/>
        <a:p>
          <a:endParaRPr lang="en-US"/>
        </a:p>
      </dgm:t>
    </dgm:pt>
    <dgm:pt modelId="{BCDFBF57-B7B7-4E3D-AF3D-2EC8C734BEF1}" type="sibTrans" cxnId="{58C83B0F-A028-43CE-8A2F-294C617CCC68}">
      <dgm:prSet/>
      <dgm:spPr/>
      <dgm:t>
        <a:bodyPr/>
        <a:lstStyle/>
        <a:p>
          <a:endParaRPr lang="en-US"/>
        </a:p>
      </dgm:t>
    </dgm:pt>
    <dgm:pt modelId="{E8DFE0AE-0610-48CA-8BEA-01E52B6CC910}">
      <dgm:prSet/>
      <dgm:spPr/>
      <dgm:t>
        <a:bodyPr/>
        <a:lstStyle/>
        <a:p>
          <a:r>
            <a:rPr lang="it-CH" b="0" i="0" baseline="0"/>
            <a:t>Frequenza delle sessioni </a:t>
          </a:r>
          <a:endParaRPr lang="en-US"/>
        </a:p>
      </dgm:t>
    </dgm:pt>
    <dgm:pt modelId="{BE6367F8-82FD-417B-BCAB-1E2F6D504F09}" type="parTrans" cxnId="{1F9E73BD-8B1A-4010-AC36-76A9A9A99927}">
      <dgm:prSet/>
      <dgm:spPr/>
      <dgm:t>
        <a:bodyPr/>
        <a:lstStyle/>
        <a:p>
          <a:endParaRPr lang="en-US"/>
        </a:p>
      </dgm:t>
    </dgm:pt>
    <dgm:pt modelId="{6D8AC5CC-C648-4AE6-A714-B5E6DF4FC6E9}" type="sibTrans" cxnId="{1F9E73BD-8B1A-4010-AC36-76A9A9A99927}">
      <dgm:prSet/>
      <dgm:spPr/>
      <dgm:t>
        <a:bodyPr/>
        <a:lstStyle/>
        <a:p>
          <a:endParaRPr lang="en-US"/>
        </a:p>
      </dgm:t>
    </dgm:pt>
    <dgm:pt modelId="{AC67B5B9-9B13-480D-8E6E-6E032AE62E56}" type="pres">
      <dgm:prSet presAssocID="{2DB7A4D2-DDC5-4A98-B358-AE469DA57810}" presName="vert0" presStyleCnt="0">
        <dgm:presLayoutVars>
          <dgm:dir/>
          <dgm:animOne val="branch"/>
          <dgm:animLvl val="lvl"/>
        </dgm:presLayoutVars>
      </dgm:prSet>
      <dgm:spPr/>
    </dgm:pt>
    <dgm:pt modelId="{8520EA1D-E24D-491B-857B-A1A4B1106F43}" type="pres">
      <dgm:prSet presAssocID="{54C991D3-DA0F-4A5F-BB0D-BBD3BAF9138F}" presName="thickLine" presStyleLbl="alignNode1" presStyleIdx="0" presStyleCnt="2"/>
      <dgm:spPr/>
    </dgm:pt>
    <dgm:pt modelId="{6F5BB4EB-DC98-4B85-B4F3-F20E2403EB68}" type="pres">
      <dgm:prSet presAssocID="{54C991D3-DA0F-4A5F-BB0D-BBD3BAF9138F}" presName="horz1" presStyleCnt="0"/>
      <dgm:spPr/>
    </dgm:pt>
    <dgm:pt modelId="{FBF618D2-F934-46B5-AB5F-8110AB32C69C}" type="pres">
      <dgm:prSet presAssocID="{54C991D3-DA0F-4A5F-BB0D-BBD3BAF9138F}" presName="tx1" presStyleLbl="revTx" presStyleIdx="0" presStyleCnt="2"/>
      <dgm:spPr/>
    </dgm:pt>
    <dgm:pt modelId="{0E5BF0E2-E1A7-4C57-880D-B9C38D543D97}" type="pres">
      <dgm:prSet presAssocID="{54C991D3-DA0F-4A5F-BB0D-BBD3BAF9138F}" presName="vert1" presStyleCnt="0"/>
      <dgm:spPr/>
    </dgm:pt>
    <dgm:pt modelId="{62EA81BF-2E30-4DD6-A0C7-9F3A44229FC5}" type="pres">
      <dgm:prSet presAssocID="{E8DFE0AE-0610-48CA-8BEA-01E52B6CC910}" presName="thickLine" presStyleLbl="alignNode1" presStyleIdx="1" presStyleCnt="2"/>
      <dgm:spPr/>
    </dgm:pt>
    <dgm:pt modelId="{0B3FA252-0DF3-443F-9E00-9591A7E2150B}" type="pres">
      <dgm:prSet presAssocID="{E8DFE0AE-0610-48CA-8BEA-01E52B6CC910}" presName="horz1" presStyleCnt="0"/>
      <dgm:spPr/>
    </dgm:pt>
    <dgm:pt modelId="{DA167FE4-01DC-4162-92D1-3C8E79BC55D7}" type="pres">
      <dgm:prSet presAssocID="{E8DFE0AE-0610-48CA-8BEA-01E52B6CC910}" presName="tx1" presStyleLbl="revTx" presStyleIdx="1" presStyleCnt="2"/>
      <dgm:spPr/>
    </dgm:pt>
    <dgm:pt modelId="{B9116DCF-E3E7-4F69-8AFF-BC885612F3F3}" type="pres">
      <dgm:prSet presAssocID="{E8DFE0AE-0610-48CA-8BEA-01E52B6CC910}" presName="vert1" presStyleCnt="0"/>
      <dgm:spPr/>
    </dgm:pt>
  </dgm:ptLst>
  <dgm:cxnLst>
    <dgm:cxn modelId="{58C83B0F-A028-43CE-8A2F-294C617CCC68}" srcId="{2DB7A4D2-DDC5-4A98-B358-AE469DA57810}" destId="{54C991D3-DA0F-4A5F-BB0D-BBD3BAF9138F}" srcOrd="0" destOrd="0" parTransId="{BBDAF19E-2A41-4F96-8A17-4A4D88B6AA46}" sibTransId="{BCDFBF57-B7B7-4E3D-AF3D-2EC8C734BEF1}"/>
    <dgm:cxn modelId="{C1BDED73-4452-49BF-BC31-5A4CF13D30D5}" type="presOf" srcId="{54C991D3-DA0F-4A5F-BB0D-BBD3BAF9138F}" destId="{FBF618D2-F934-46B5-AB5F-8110AB32C69C}" srcOrd="0" destOrd="0" presId="urn:microsoft.com/office/officeart/2008/layout/LinedList"/>
    <dgm:cxn modelId="{4A5A5377-1746-43F0-B020-5AC5679153A1}" type="presOf" srcId="{2DB7A4D2-DDC5-4A98-B358-AE469DA57810}" destId="{AC67B5B9-9B13-480D-8E6E-6E032AE62E56}" srcOrd="0" destOrd="0" presId="urn:microsoft.com/office/officeart/2008/layout/LinedList"/>
    <dgm:cxn modelId="{5B64529D-9ED1-4E7E-BBA6-202FEF3D1EB2}" type="presOf" srcId="{E8DFE0AE-0610-48CA-8BEA-01E52B6CC910}" destId="{DA167FE4-01DC-4162-92D1-3C8E79BC55D7}" srcOrd="0" destOrd="0" presId="urn:microsoft.com/office/officeart/2008/layout/LinedList"/>
    <dgm:cxn modelId="{1F9E73BD-8B1A-4010-AC36-76A9A9A99927}" srcId="{2DB7A4D2-DDC5-4A98-B358-AE469DA57810}" destId="{E8DFE0AE-0610-48CA-8BEA-01E52B6CC910}" srcOrd="1" destOrd="0" parTransId="{BE6367F8-82FD-417B-BCAB-1E2F6D504F09}" sibTransId="{6D8AC5CC-C648-4AE6-A714-B5E6DF4FC6E9}"/>
    <dgm:cxn modelId="{31B038D0-051E-4917-B7F8-737A7F8734E9}" type="presParOf" srcId="{AC67B5B9-9B13-480D-8E6E-6E032AE62E56}" destId="{8520EA1D-E24D-491B-857B-A1A4B1106F43}" srcOrd="0" destOrd="0" presId="urn:microsoft.com/office/officeart/2008/layout/LinedList"/>
    <dgm:cxn modelId="{2C217E49-D366-4CC8-B14B-42566F7D711F}" type="presParOf" srcId="{AC67B5B9-9B13-480D-8E6E-6E032AE62E56}" destId="{6F5BB4EB-DC98-4B85-B4F3-F20E2403EB68}" srcOrd="1" destOrd="0" presId="urn:microsoft.com/office/officeart/2008/layout/LinedList"/>
    <dgm:cxn modelId="{343AFC34-8DD7-4768-9843-513776678C94}" type="presParOf" srcId="{6F5BB4EB-DC98-4B85-B4F3-F20E2403EB68}" destId="{FBF618D2-F934-46B5-AB5F-8110AB32C69C}" srcOrd="0" destOrd="0" presId="urn:microsoft.com/office/officeart/2008/layout/LinedList"/>
    <dgm:cxn modelId="{7C6D2983-A949-4E31-AD70-54434096B79C}" type="presParOf" srcId="{6F5BB4EB-DC98-4B85-B4F3-F20E2403EB68}" destId="{0E5BF0E2-E1A7-4C57-880D-B9C38D543D97}" srcOrd="1" destOrd="0" presId="urn:microsoft.com/office/officeart/2008/layout/LinedList"/>
    <dgm:cxn modelId="{9B6A9D74-23BC-4346-A35E-091AC216E3B1}" type="presParOf" srcId="{AC67B5B9-9B13-480D-8E6E-6E032AE62E56}" destId="{62EA81BF-2E30-4DD6-A0C7-9F3A44229FC5}" srcOrd="2" destOrd="0" presId="urn:microsoft.com/office/officeart/2008/layout/LinedList"/>
    <dgm:cxn modelId="{B670EEE7-1A33-46D3-B54E-3CA4C66ED76A}" type="presParOf" srcId="{AC67B5B9-9B13-480D-8E6E-6E032AE62E56}" destId="{0B3FA252-0DF3-443F-9E00-9591A7E2150B}" srcOrd="3" destOrd="0" presId="urn:microsoft.com/office/officeart/2008/layout/LinedList"/>
    <dgm:cxn modelId="{8F4E67D4-EEC8-496C-936A-92FE7CAA2739}" type="presParOf" srcId="{0B3FA252-0DF3-443F-9E00-9591A7E2150B}" destId="{DA167FE4-01DC-4162-92D1-3C8E79BC55D7}" srcOrd="0" destOrd="0" presId="urn:microsoft.com/office/officeart/2008/layout/LinedList"/>
    <dgm:cxn modelId="{24AD0C54-ECEB-448A-A075-BE42E8AEF96C}" type="presParOf" srcId="{0B3FA252-0DF3-443F-9E00-9591A7E2150B}" destId="{B9116DCF-E3E7-4F69-8AFF-BC885612F3F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BF58B04-3074-49A9-B1C4-2DB445418A09}" type="doc">
      <dgm:prSet loTypeId="urn:microsoft.com/office/officeart/2005/8/layout/hierarchy2" loCatId="hierarchy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C861B19-E6C8-4B81-BB90-5A776AB07DD7}">
      <dgm:prSet/>
      <dgm:spPr/>
      <dgm:t>
        <a:bodyPr/>
        <a:lstStyle/>
        <a:p>
          <a:r>
            <a:rPr lang="it-CH"/>
            <a:t>Il coaching avviene attraverso sessioni individuali</a:t>
          </a:r>
          <a:endParaRPr lang="en-US"/>
        </a:p>
      </dgm:t>
    </dgm:pt>
    <dgm:pt modelId="{BC760EA8-624C-4227-83E8-3B47B6C8A35D}" type="parTrans" cxnId="{F515FB3D-CD40-4462-AD2C-44DCC92F9B20}">
      <dgm:prSet/>
      <dgm:spPr/>
      <dgm:t>
        <a:bodyPr/>
        <a:lstStyle/>
        <a:p>
          <a:endParaRPr lang="en-US"/>
        </a:p>
      </dgm:t>
    </dgm:pt>
    <dgm:pt modelId="{1FA8DB75-B1DF-4E69-917A-5FB016046A1E}" type="sibTrans" cxnId="{F515FB3D-CD40-4462-AD2C-44DCC92F9B20}">
      <dgm:prSet/>
      <dgm:spPr/>
      <dgm:t>
        <a:bodyPr/>
        <a:lstStyle/>
        <a:p>
          <a:endParaRPr lang="en-US"/>
        </a:p>
      </dgm:t>
    </dgm:pt>
    <dgm:pt modelId="{F1B152F1-0350-49D1-BC12-9CD1018C593D}">
      <dgm:prSet/>
      <dgm:spPr/>
      <dgm:t>
        <a:bodyPr/>
        <a:lstStyle/>
        <a:p>
          <a:r>
            <a:rPr lang="it-CH"/>
            <a:t>Il coach e l’interessato lavorano insieme per stabilire:</a:t>
          </a:r>
          <a:endParaRPr lang="en-US"/>
        </a:p>
      </dgm:t>
    </dgm:pt>
    <dgm:pt modelId="{333486C6-2FFE-4051-A06D-D5B220535263}" type="parTrans" cxnId="{63C718E2-6A97-4060-837F-D3754516C1B4}">
      <dgm:prSet/>
      <dgm:spPr/>
      <dgm:t>
        <a:bodyPr/>
        <a:lstStyle/>
        <a:p>
          <a:endParaRPr lang="en-US"/>
        </a:p>
      </dgm:t>
    </dgm:pt>
    <dgm:pt modelId="{04EA1B4B-C548-431A-B6A3-8971A9C62199}" type="sibTrans" cxnId="{63C718E2-6A97-4060-837F-D3754516C1B4}">
      <dgm:prSet/>
      <dgm:spPr/>
      <dgm:t>
        <a:bodyPr/>
        <a:lstStyle/>
        <a:p>
          <a:endParaRPr lang="en-US"/>
        </a:p>
      </dgm:t>
    </dgm:pt>
    <dgm:pt modelId="{DD849654-293D-408B-9AC2-8B5476AD050A}">
      <dgm:prSet/>
      <dgm:spPr/>
      <dgm:t>
        <a:bodyPr/>
        <a:lstStyle/>
        <a:p>
          <a:r>
            <a:rPr lang="it-CH"/>
            <a:t>obiettivi chiari</a:t>
          </a:r>
          <a:endParaRPr lang="en-US"/>
        </a:p>
      </dgm:t>
    </dgm:pt>
    <dgm:pt modelId="{C116FD38-D5C7-4456-8E18-EC346C692481}" type="parTrans" cxnId="{19FDCBA6-0F3A-409E-A47E-1DD3B54E669C}">
      <dgm:prSet/>
      <dgm:spPr/>
      <dgm:t>
        <a:bodyPr/>
        <a:lstStyle/>
        <a:p>
          <a:endParaRPr lang="en-US"/>
        </a:p>
      </dgm:t>
    </dgm:pt>
    <dgm:pt modelId="{6A1D6ACE-6ECD-4BE0-AEA3-6432E42210D9}" type="sibTrans" cxnId="{19FDCBA6-0F3A-409E-A47E-1DD3B54E669C}">
      <dgm:prSet/>
      <dgm:spPr/>
      <dgm:t>
        <a:bodyPr/>
        <a:lstStyle/>
        <a:p>
          <a:endParaRPr lang="en-US"/>
        </a:p>
      </dgm:t>
    </dgm:pt>
    <dgm:pt modelId="{2658D402-CE50-4FD9-BABE-7B7207148A7F}">
      <dgm:prSet/>
      <dgm:spPr/>
      <dgm:t>
        <a:bodyPr/>
        <a:lstStyle/>
        <a:p>
          <a:r>
            <a:rPr lang="it-CH"/>
            <a:t>identificare le strategie da seguire</a:t>
          </a:r>
          <a:endParaRPr lang="en-US"/>
        </a:p>
      </dgm:t>
    </dgm:pt>
    <dgm:pt modelId="{8A3CBDA5-D6A5-4847-9CEC-673E4AB8A439}" type="parTrans" cxnId="{F8EDF5DF-49C3-4CA1-BF14-A527F0082118}">
      <dgm:prSet/>
      <dgm:spPr/>
      <dgm:t>
        <a:bodyPr/>
        <a:lstStyle/>
        <a:p>
          <a:endParaRPr lang="en-US"/>
        </a:p>
      </dgm:t>
    </dgm:pt>
    <dgm:pt modelId="{02D69D82-6CCE-41D6-8C77-CF50829C3CF3}" type="sibTrans" cxnId="{F8EDF5DF-49C3-4CA1-BF14-A527F0082118}">
      <dgm:prSet/>
      <dgm:spPr/>
      <dgm:t>
        <a:bodyPr/>
        <a:lstStyle/>
        <a:p>
          <a:endParaRPr lang="en-US"/>
        </a:p>
      </dgm:t>
    </dgm:pt>
    <dgm:pt modelId="{98993712-716B-4821-866E-6B56A241B275}" type="pres">
      <dgm:prSet presAssocID="{5BF58B04-3074-49A9-B1C4-2DB445418A0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6DC5300-156B-4247-B949-BB637A0C5E89}" type="pres">
      <dgm:prSet presAssocID="{EC861B19-E6C8-4B81-BB90-5A776AB07DD7}" presName="root1" presStyleCnt="0"/>
      <dgm:spPr/>
    </dgm:pt>
    <dgm:pt modelId="{E07F1C83-9598-4057-93A6-F94ED2DA8CD4}" type="pres">
      <dgm:prSet presAssocID="{EC861B19-E6C8-4B81-BB90-5A776AB07DD7}" presName="LevelOneTextNode" presStyleLbl="node0" presStyleIdx="0" presStyleCnt="2">
        <dgm:presLayoutVars>
          <dgm:chPref val="3"/>
        </dgm:presLayoutVars>
      </dgm:prSet>
      <dgm:spPr/>
    </dgm:pt>
    <dgm:pt modelId="{30DBEC83-88B8-457B-891B-5C4015709274}" type="pres">
      <dgm:prSet presAssocID="{EC861B19-E6C8-4B81-BB90-5A776AB07DD7}" presName="level2hierChild" presStyleCnt="0"/>
      <dgm:spPr/>
    </dgm:pt>
    <dgm:pt modelId="{4CC85BB1-6CAF-4535-AD2C-BE07AF083218}" type="pres">
      <dgm:prSet presAssocID="{F1B152F1-0350-49D1-BC12-9CD1018C593D}" presName="root1" presStyleCnt="0"/>
      <dgm:spPr/>
    </dgm:pt>
    <dgm:pt modelId="{514987A2-CAC3-4500-AB28-40001D32B607}" type="pres">
      <dgm:prSet presAssocID="{F1B152F1-0350-49D1-BC12-9CD1018C593D}" presName="LevelOneTextNode" presStyleLbl="node0" presStyleIdx="1" presStyleCnt="2">
        <dgm:presLayoutVars>
          <dgm:chPref val="3"/>
        </dgm:presLayoutVars>
      </dgm:prSet>
      <dgm:spPr/>
    </dgm:pt>
    <dgm:pt modelId="{71691D40-5EE4-4C95-B1BF-E7ABCC4AC026}" type="pres">
      <dgm:prSet presAssocID="{F1B152F1-0350-49D1-BC12-9CD1018C593D}" presName="level2hierChild" presStyleCnt="0"/>
      <dgm:spPr/>
    </dgm:pt>
    <dgm:pt modelId="{627D945E-E2F2-4C3A-8CAE-24992C5B5362}" type="pres">
      <dgm:prSet presAssocID="{C116FD38-D5C7-4456-8E18-EC346C692481}" presName="conn2-1" presStyleLbl="parChTrans1D2" presStyleIdx="0" presStyleCnt="2"/>
      <dgm:spPr/>
    </dgm:pt>
    <dgm:pt modelId="{98F507AE-ABA2-43E0-A4E9-D275558D3671}" type="pres">
      <dgm:prSet presAssocID="{C116FD38-D5C7-4456-8E18-EC346C692481}" presName="connTx" presStyleLbl="parChTrans1D2" presStyleIdx="0" presStyleCnt="2"/>
      <dgm:spPr/>
    </dgm:pt>
    <dgm:pt modelId="{9382FA15-FEF5-4AC0-A48B-6CB7385D4192}" type="pres">
      <dgm:prSet presAssocID="{DD849654-293D-408B-9AC2-8B5476AD050A}" presName="root2" presStyleCnt="0"/>
      <dgm:spPr/>
    </dgm:pt>
    <dgm:pt modelId="{C08DDCB6-B20B-4E79-8583-0FC840DDF53D}" type="pres">
      <dgm:prSet presAssocID="{DD849654-293D-408B-9AC2-8B5476AD050A}" presName="LevelTwoTextNode" presStyleLbl="node2" presStyleIdx="0" presStyleCnt="2">
        <dgm:presLayoutVars>
          <dgm:chPref val="3"/>
        </dgm:presLayoutVars>
      </dgm:prSet>
      <dgm:spPr/>
    </dgm:pt>
    <dgm:pt modelId="{EFC32698-76DC-42CE-A110-7ABB84F029D1}" type="pres">
      <dgm:prSet presAssocID="{DD849654-293D-408B-9AC2-8B5476AD050A}" presName="level3hierChild" presStyleCnt="0"/>
      <dgm:spPr/>
    </dgm:pt>
    <dgm:pt modelId="{845E62CA-5474-464E-9B2E-7303CEC09AB6}" type="pres">
      <dgm:prSet presAssocID="{8A3CBDA5-D6A5-4847-9CEC-673E4AB8A439}" presName="conn2-1" presStyleLbl="parChTrans1D2" presStyleIdx="1" presStyleCnt="2"/>
      <dgm:spPr/>
    </dgm:pt>
    <dgm:pt modelId="{6C56F56C-CBD2-48CA-BDAA-101E70329DF9}" type="pres">
      <dgm:prSet presAssocID="{8A3CBDA5-D6A5-4847-9CEC-673E4AB8A439}" presName="connTx" presStyleLbl="parChTrans1D2" presStyleIdx="1" presStyleCnt="2"/>
      <dgm:spPr/>
    </dgm:pt>
    <dgm:pt modelId="{7C15C20A-0533-4C8E-A81B-452DFCB711AC}" type="pres">
      <dgm:prSet presAssocID="{2658D402-CE50-4FD9-BABE-7B7207148A7F}" presName="root2" presStyleCnt="0"/>
      <dgm:spPr/>
    </dgm:pt>
    <dgm:pt modelId="{18856CFC-1A86-4194-9C73-D4A17D3924F0}" type="pres">
      <dgm:prSet presAssocID="{2658D402-CE50-4FD9-BABE-7B7207148A7F}" presName="LevelTwoTextNode" presStyleLbl="node2" presStyleIdx="1" presStyleCnt="2">
        <dgm:presLayoutVars>
          <dgm:chPref val="3"/>
        </dgm:presLayoutVars>
      </dgm:prSet>
      <dgm:spPr/>
    </dgm:pt>
    <dgm:pt modelId="{60815F2F-35EA-44FD-92FB-46AD2796EB40}" type="pres">
      <dgm:prSet presAssocID="{2658D402-CE50-4FD9-BABE-7B7207148A7F}" presName="level3hierChild" presStyleCnt="0"/>
      <dgm:spPr/>
    </dgm:pt>
  </dgm:ptLst>
  <dgm:cxnLst>
    <dgm:cxn modelId="{79F11131-8652-459E-B52D-8A418794F537}" type="presOf" srcId="{5BF58B04-3074-49A9-B1C4-2DB445418A09}" destId="{98993712-716B-4821-866E-6B56A241B275}" srcOrd="0" destOrd="0" presId="urn:microsoft.com/office/officeart/2005/8/layout/hierarchy2"/>
    <dgm:cxn modelId="{F515FB3D-CD40-4462-AD2C-44DCC92F9B20}" srcId="{5BF58B04-3074-49A9-B1C4-2DB445418A09}" destId="{EC861B19-E6C8-4B81-BB90-5A776AB07DD7}" srcOrd="0" destOrd="0" parTransId="{BC760EA8-624C-4227-83E8-3B47B6C8A35D}" sibTransId="{1FA8DB75-B1DF-4E69-917A-5FB016046A1E}"/>
    <dgm:cxn modelId="{31D5526D-43BD-4D89-B015-9132B8F6BA3E}" type="presOf" srcId="{F1B152F1-0350-49D1-BC12-9CD1018C593D}" destId="{514987A2-CAC3-4500-AB28-40001D32B607}" srcOrd="0" destOrd="0" presId="urn:microsoft.com/office/officeart/2005/8/layout/hierarchy2"/>
    <dgm:cxn modelId="{97CB674E-1AD5-4743-8CE6-35AD6DCF67C9}" type="presOf" srcId="{C116FD38-D5C7-4456-8E18-EC346C692481}" destId="{627D945E-E2F2-4C3A-8CAE-24992C5B5362}" srcOrd="0" destOrd="0" presId="urn:microsoft.com/office/officeart/2005/8/layout/hierarchy2"/>
    <dgm:cxn modelId="{CD4A8E97-0543-4ACA-99F1-5307B9D93F04}" type="presOf" srcId="{DD849654-293D-408B-9AC2-8B5476AD050A}" destId="{C08DDCB6-B20B-4E79-8583-0FC840DDF53D}" srcOrd="0" destOrd="0" presId="urn:microsoft.com/office/officeart/2005/8/layout/hierarchy2"/>
    <dgm:cxn modelId="{D17E299F-EA7C-4EBC-BD4F-E59C06DB6E81}" type="presOf" srcId="{EC861B19-E6C8-4B81-BB90-5A776AB07DD7}" destId="{E07F1C83-9598-4057-93A6-F94ED2DA8CD4}" srcOrd="0" destOrd="0" presId="urn:microsoft.com/office/officeart/2005/8/layout/hierarchy2"/>
    <dgm:cxn modelId="{19FDCBA6-0F3A-409E-A47E-1DD3B54E669C}" srcId="{F1B152F1-0350-49D1-BC12-9CD1018C593D}" destId="{DD849654-293D-408B-9AC2-8B5476AD050A}" srcOrd="0" destOrd="0" parTransId="{C116FD38-D5C7-4456-8E18-EC346C692481}" sibTransId="{6A1D6ACE-6ECD-4BE0-AEA3-6432E42210D9}"/>
    <dgm:cxn modelId="{984D9AC8-F6C7-45AC-9A5E-8F78D3F23C12}" type="presOf" srcId="{C116FD38-D5C7-4456-8E18-EC346C692481}" destId="{98F507AE-ABA2-43E0-A4E9-D275558D3671}" srcOrd="1" destOrd="0" presId="urn:microsoft.com/office/officeart/2005/8/layout/hierarchy2"/>
    <dgm:cxn modelId="{9A0C9FDF-EB25-4D75-B7B1-65E159B4003F}" type="presOf" srcId="{8A3CBDA5-D6A5-4847-9CEC-673E4AB8A439}" destId="{845E62CA-5474-464E-9B2E-7303CEC09AB6}" srcOrd="0" destOrd="0" presId="urn:microsoft.com/office/officeart/2005/8/layout/hierarchy2"/>
    <dgm:cxn modelId="{F8EDF5DF-49C3-4CA1-BF14-A527F0082118}" srcId="{F1B152F1-0350-49D1-BC12-9CD1018C593D}" destId="{2658D402-CE50-4FD9-BABE-7B7207148A7F}" srcOrd="1" destOrd="0" parTransId="{8A3CBDA5-D6A5-4847-9CEC-673E4AB8A439}" sibTransId="{02D69D82-6CCE-41D6-8C77-CF50829C3CF3}"/>
    <dgm:cxn modelId="{63C718E2-6A97-4060-837F-D3754516C1B4}" srcId="{5BF58B04-3074-49A9-B1C4-2DB445418A09}" destId="{F1B152F1-0350-49D1-BC12-9CD1018C593D}" srcOrd="1" destOrd="0" parTransId="{333486C6-2FFE-4051-A06D-D5B220535263}" sibTransId="{04EA1B4B-C548-431A-B6A3-8971A9C62199}"/>
    <dgm:cxn modelId="{9006E7EA-B0BB-41CE-977D-FD542CCD8883}" type="presOf" srcId="{2658D402-CE50-4FD9-BABE-7B7207148A7F}" destId="{18856CFC-1A86-4194-9C73-D4A17D3924F0}" srcOrd="0" destOrd="0" presId="urn:microsoft.com/office/officeart/2005/8/layout/hierarchy2"/>
    <dgm:cxn modelId="{CF2AA7F5-B2C9-4377-B6E4-6B5510F8831A}" type="presOf" srcId="{8A3CBDA5-D6A5-4847-9CEC-673E4AB8A439}" destId="{6C56F56C-CBD2-48CA-BDAA-101E70329DF9}" srcOrd="1" destOrd="0" presId="urn:microsoft.com/office/officeart/2005/8/layout/hierarchy2"/>
    <dgm:cxn modelId="{54A75F3F-4B84-4731-AFED-8E4AE16D54BA}" type="presParOf" srcId="{98993712-716B-4821-866E-6B56A241B275}" destId="{56DC5300-156B-4247-B949-BB637A0C5E89}" srcOrd="0" destOrd="0" presId="urn:microsoft.com/office/officeart/2005/8/layout/hierarchy2"/>
    <dgm:cxn modelId="{3E90A05E-C45E-4BF2-95FB-801496FDBF1B}" type="presParOf" srcId="{56DC5300-156B-4247-B949-BB637A0C5E89}" destId="{E07F1C83-9598-4057-93A6-F94ED2DA8CD4}" srcOrd="0" destOrd="0" presId="urn:microsoft.com/office/officeart/2005/8/layout/hierarchy2"/>
    <dgm:cxn modelId="{654712F5-C0B4-436F-9799-68930317C20D}" type="presParOf" srcId="{56DC5300-156B-4247-B949-BB637A0C5E89}" destId="{30DBEC83-88B8-457B-891B-5C4015709274}" srcOrd="1" destOrd="0" presId="urn:microsoft.com/office/officeart/2005/8/layout/hierarchy2"/>
    <dgm:cxn modelId="{6EC50035-4675-4565-AFC4-3F195DBECA66}" type="presParOf" srcId="{98993712-716B-4821-866E-6B56A241B275}" destId="{4CC85BB1-6CAF-4535-AD2C-BE07AF083218}" srcOrd="1" destOrd="0" presId="urn:microsoft.com/office/officeart/2005/8/layout/hierarchy2"/>
    <dgm:cxn modelId="{2D214F15-63B3-4CBD-A8D4-DE647C0E5702}" type="presParOf" srcId="{4CC85BB1-6CAF-4535-AD2C-BE07AF083218}" destId="{514987A2-CAC3-4500-AB28-40001D32B607}" srcOrd="0" destOrd="0" presId="urn:microsoft.com/office/officeart/2005/8/layout/hierarchy2"/>
    <dgm:cxn modelId="{B250FF66-3601-461A-A6BD-EA8B03AACC9E}" type="presParOf" srcId="{4CC85BB1-6CAF-4535-AD2C-BE07AF083218}" destId="{71691D40-5EE4-4C95-B1BF-E7ABCC4AC026}" srcOrd="1" destOrd="0" presId="urn:microsoft.com/office/officeart/2005/8/layout/hierarchy2"/>
    <dgm:cxn modelId="{473D25F4-359C-4252-A63A-FF389AF2B546}" type="presParOf" srcId="{71691D40-5EE4-4C95-B1BF-E7ABCC4AC026}" destId="{627D945E-E2F2-4C3A-8CAE-24992C5B5362}" srcOrd="0" destOrd="0" presId="urn:microsoft.com/office/officeart/2005/8/layout/hierarchy2"/>
    <dgm:cxn modelId="{5C031159-81A4-4F76-9ADB-7A86CDC8D130}" type="presParOf" srcId="{627D945E-E2F2-4C3A-8CAE-24992C5B5362}" destId="{98F507AE-ABA2-43E0-A4E9-D275558D3671}" srcOrd="0" destOrd="0" presId="urn:microsoft.com/office/officeart/2005/8/layout/hierarchy2"/>
    <dgm:cxn modelId="{853A89A3-9FA7-4F0A-A9D1-5BD7A36C6282}" type="presParOf" srcId="{71691D40-5EE4-4C95-B1BF-E7ABCC4AC026}" destId="{9382FA15-FEF5-4AC0-A48B-6CB7385D4192}" srcOrd="1" destOrd="0" presId="urn:microsoft.com/office/officeart/2005/8/layout/hierarchy2"/>
    <dgm:cxn modelId="{F96B31C5-B9E9-4BA1-A5F9-A45F754CC4BC}" type="presParOf" srcId="{9382FA15-FEF5-4AC0-A48B-6CB7385D4192}" destId="{C08DDCB6-B20B-4E79-8583-0FC840DDF53D}" srcOrd="0" destOrd="0" presId="urn:microsoft.com/office/officeart/2005/8/layout/hierarchy2"/>
    <dgm:cxn modelId="{BCFA9C1D-B58E-4C93-B2CD-5274A5314A1D}" type="presParOf" srcId="{9382FA15-FEF5-4AC0-A48B-6CB7385D4192}" destId="{EFC32698-76DC-42CE-A110-7ABB84F029D1}" srcOrd="1" destOrd="0" presId="urn:microsoft.com/office/officeart/2005/8/layout/hierarchy2"/>
    <dgm:cxn modelId="{D1A7FAB9-8E65-41F1-B510-5357185792A4}" type="presParOf" srcId="{71691D40-5EE4-4C95-B1BF-E7ABCC4AC026}" destId="{845E62CA-5474-464E-9B2E-7303CEC09AB6}" srcOrd="2" destOrd="0" presId="urn:microsoft.com/office/officeart/2005/8/layout/hierarchy2"/>
    <dgm:cxn modelId="{0EFA1868-EC4D-4BE2-8EDC-B3E1F2FD62E4}" type="presParOf" srcId="{845E62CA-5474-464E-9B2E-7303CEC09AB6}" destId="{6C56F56C-CBD2-48CA-BDAA-101E70329DF9}" srcOrd="0" destOrd="0" presId="urn:microsoft.com/office/officeart/2005/8/layout/hierarchy2"/>
    <dgm:cxn modelId="{92A2FA20-B37B-497A-BCBC-154D8ECF799F}" type="presParOf" srcId="{71691D40-5EE4-4C95-B1BF-E7ABCC4AC026}" destId="{7C15C20A-0533-4C8E-A81B-452DFCB711AC}" srcOrd="3" destOrd="0" presId="urn:microsoft.com/office/officeart/2005/8/layout/hierarchy2"/>
    <dgm:cxn modelId="{F21D94D8-AE55-47D5-ABB5-AE3177AC16EB}" type="presParOf" srcId="{7C15C20A-0533-4C8E-A81B-452DFCB711AC}" destId="{18856CFC-1A86-4194-9C73-D4A17D3924F0}" srcOrd="0" destOrd="0" presId="urn:microsoft.com/office/officeart/2005/8/layout/hierarchy2"/>
    <dgm:cxn modelId="{E3572351-E430-431F-B56E-A49A63711F31}" type="presParOf" srcId="{7C15C20A-0533-4C8E-A81B-452DFCB711AC}" destId="{60815F2F-35EA-44FD-92FB-46AD2796EB4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336D618-0085-40FF-838D-72C4C917C56D}" type="doc">
      <dgm:prSet loTypeId="urn:microsoft.com/office/officeart/2005/8/layout/hierarchy1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35ED623-753F-49F4-BE6D-C08C01A01F2D}">
      <dgm:prSet/>
      <dgm:spPr/>
      <dgm:t>
        <a:bodyPr/>
        <a:lstStyle/>
        <a:p>
          <a:r>
            <a:rPr lang="en-US" dirty="0" err="1"/>
            <a:t>Svolgere</a:t>
          </a:r>
          <a:r>
            <a:rPr lang="en-US" dirty="0"/>
            <a:t> un </a:t>
          </a:r>
          <a:r>
            <a:rPr lang="en-US" dirty="0" err="1"/>
            <a:t>intervento</a:t>
          </a:r>
          <a:r>
            <a:rPr lang="en-US" dirty="0"/>
            <a:t> </a:t>
          </a:r>
          <a:r>
            <a:rPr lang="en-US" dirty="0" err="1"/>
            <a:t>professionale</a:t>
          </a:r>
          <a:r>
            <a:rPr lang="en-US" dirty="0"/>
            <a:t> con aggiornamenti </a:t>
          </a:r>
          <a:r>
            <a:rPr lang="en-US" dirty="0" err="1"/>
            <a:t>continui</a:t>
          </a:r>
          <a:endParaRPr lang="en-US" dirty="0"/>
        </a:p>
      </dgm:t>
    </dgm:pt>
    <dgm:pt modelId="{A760CFF1-3FD1-456E-983E-182174F131D7}" type="parTrans" cxnId="{D3B0F1B7-301D-4C15-BAD0-25EC5CE7D85C}">
      <dgm:prSet/>
      <dgm:spPr/>
      <dgm:t>
        <a:bodyPr/>
        <a:lstStyle/>
        <a:p>
          <a:endParaRPr lang="en-US"/>
        </a:p>
      </dgm:t>
    </dgm:pt>
    <dgm:pt modelId="{0F20AEE7-955E-48DB-9E28-4AA547B578A3}" type="sibTrans" cxnId="{D3B0F1B7-301D-4C15-BAD0-25EC5CE7D85C}">
      <dgm:prSet/>
      <dgm:spPr/>
      <dgm:t>
        <a:bodyPr/>
        <a:lstStyle/>
        <a:p>
          <a:endParaRPr lang="en-US"/>
        </a:p>
      </dgm:t>
    </dgm:pt>
    <dgm:pt modelId="{33B37756-B7B9-4F5D-A658-5737B3F206BD}">
      <dgm:prSet/>
      <dgm:spPr/>
      <dgm:t>
        <a:bodyPr/>
        <a:lstStyle/>
        <a:p>
          <a:r>
            <a:rPr lang="en-US" dirty="0" err="1"/>
            <a:t>Aiutare</a:t>
          </a:r>
          <a:r>
            <a:rPr lang="en-US" dirty="0"/>
            <a:t> le </a:t>
          </a:r>
          <a:r>
            <a:rPr lang="en-US" dirty="0" err="1"/>
            <a:t>persone</a:t>
          </a:r>
          <a:r>
            <a:rPr lang="en-US" dirty="0"/>
            <a:t> con ADHD </a:t>
          </a:r>
          <a:r>
            <a:rPr lang="en-US" dirty="0" err="1"/>
            <a:t>offrendo</a:t>
          </a:r>
          <a:r>
            <a:rPr lang="en-US" dirty="0"/>
            <a:t> </a:t>
          </a:r>
          <a:r>
            <a:rPr lang="en-US" dirty="0" err="1"/>
            <a:t>supporto</a:t>
          </a:r>
          <a:r>
            <a:rPr lang="en-US" dirty="0"/>
            <a:t> </a:t>
          </a:r>
          <a:r>
            <a:rPr lang="en-US" dirty="0" err="1"/>
            <a:t>emotivo</a:t>
          </a:r>
          <a:r>
            <a:rPr lang="en-US" dirty="0"/>
            <a:t> con routine </a:t>
          </a:r>
          <a:r>
            <a:rPr lang="en-US" dirty="0" err="1"/>
            <a:t>strutturate</a:t>
          </a:r>
          <a:r>
            <a:rPr lang="en-US" dirty="0"/>
            <a:t> e </a:t>
          </a:r>
          <a:r>
            <a:rPr lang="en-US" dirty="0" err="1"/>
            <a:t>obiettivi</a:t>
          </a:r>
          <a:r>
            <a:rPr lang="en-US" dirty="0"/>
            <a:t> </a:t>
          </a:r>
          <a:r>
            <a:rPr lang="en-US" dirty="0" err="1"/>
            <a:t>chiari</a:t>
          </a:r>
          <a:endParaRPr lang="en-US" dirty="0"/>
        </a:p>
      </dgm:t>
    </dgm:pt>
    <dgm:pt modelId="{541ECA5B-0AAF-4174-AC8B-C348DBB41F8E}" type="parTrans" cxnId="{2E601E2E-B9E9-4D50-B95A-FD9BCC906EF5}">
      <dgm:prSet/>
      <dgm:spPr/>
      <dgm:t>
        <a:bodyPr/>
        <a:lstStyle/>
        <a:p>
          <a:endParaRPr lang="en-US"/>
        </a:p>
      </dgm:t>
    </dgm:pt>
    <dgm:pt modelId="{F51DFA71-7E46-4997-86BA-A9902702AD0D}" type="sibTrans" cxnId="{2E601E2E-B9E9-4D50-B95A-FD9BCC906EF5}">
      <dgm:prSet/>
      <dgm:spPr/>
      <dgm:t>
        <a:bodyPr/>
        <a:lstStyle/>
        <a:p>
          <a:endParaRPr lang="en-US"/>
        </a:p>
      </dgm:t>
    </dgm:pt>
    <dgm:pt modelId="{D61F1FB4-06D9-4DCB-B72D-C4DBA8E43CB6}">
      <dgm:prSet/>
      <dgm:spPr/>
      <dgm:t>
        <a:bodyPr/>
        <a:lstStyle/>
        <a:p>
          <a:r>
            <a:rPr lang="en-US" dirty="0"/>
            <a:t> </a:t>
          </a:r>
          <a:r>
            <a:rPr lang="en-US" dirty="0" err="1"/>
            <a:t>Sviluppare</a:t>
          </a:r>
          <a:r>
            <a:rPr lang="en-US" dirty="0"/>
            <a:t> </a:t>
          </a:r>
          <a:r>
            <a:rPr lang="en-US" dirty="0" err="1"/>
            <a:t>strategie</a:t>
          </a:r>
          <a:r>
            <a:rPr lang="en-US" dirty="0"/>
            <a:t> </a:t>
          </a:r>
          <a:r>
            <a:rPr lang="en-US" dirty="0" err="1"/>
            <a:t>pratiche</a:t>
          </a:r>
          <a:r>
            <a:rPr lang="en-US" dirty="0"/>
            <a:t> per </a:t>
          </a:r>
          <a:r>
            <a:rPr lang="en-US" dirty="0" err="1"/>
            <a:t>affrontare</a:t>
          </a:r>
          <a:r>
            <a:rPr lang="en-US" dirty="0"/>
            <a:t> le </a:t>
          </a:r>
          <a:r>
            <a:rPr lang="en-US" dirty="0" err="1"/>
            <a:t>sfide</a:t>
          </a:r>
          <a:r>
            <a:rPr lang="en-US" dirty="0"/>
            <a:t> </a:t>
          </a:r>
          <a:r>
            <a:rPr lang="en-US" dirty="0" err="1"/>
            <a:t>quotidiane</a:t>
          </a:r>
          <a:r>
            <a:rPr lang="en-US" dirty="0"/>
            <a:t> e </a:t>
          </a:r>
          <a:r>
            <a:rPr lang="en-US" dirty="0" err="1"/>
            <a:t>migliorare</a:t>
          </a:r>
          <a:r>
            <a:rPr lang="en-US" dirty="0"/>
            <a:t> le </a:t>
          </a:r>
          <a:r>
            <a:rPr lang="en-US" dirty="0" err="1"/>
            <a:t>abilità</a:t>
          </a:r>
          <a:r>
            <a:rPr lang="en-US" dirty="0"/>
            <a:t> </a:t>
          </a:r>
          <a:r>
            <a:rPr lang="en-US" dirty="0" err="1"/>
            <a:t>personali</a:t>
          </a:r>
          <a:endParaRPr lang="en-US" dirty="0"/>
        </a:p>
      </dgm:t>
    </dgm:pt>
    <dgm:pt modelId="{7C256399-18BC-46CF-AB2C-51E954B91D85}" type="parTrans" cxnId="{513F346E-0643-473A-92F5-C294EB320AF0}">
      <dgm:prSet/>
      <dgm:spPr/>
      <dgm:t>
        <a:bodyPr/>
        <a:lstStyle/>
        <a:p>
          <a:endParaRPr lang="en-US"/>
        </a:p>
      </dgm:t>
    </dgm:pt>
    <dgm:pt modelId="{1F78779A-1ECC-4A1F-88C9-55991213B8BD}" type="sibTrans" cxnId="{513F346E-0643-473A-92F5-C294EB320AF0}">
      <dgm:prSet/>
      <dgm:spPr/>
      <dgm:t>
        <a:bodyPr/>
        <a:lstStyle/>
        <a:p>
          <a:endParaRPr lang="en-US"/>
        </a:p>
      </dgm:t>
    </dgm:pt>
    <dgm:pt modelId="{E9105F9A-4220-4D92-97F0-FE29D0863523}" type="pres">
      <dgm:prSet presAssocID="{3336D618-0085-40FF-838D-72C4C917C56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471F8F0-DBBE-492E-8A26-356123FB9322}" type="pres">
      <dgm:prSet presAssocID="{635ED623-753F-49F4-BE6D-C08C01A01F2D}" presName="hierRoot1" presStyleCnt="0"/>
      <dgm:spPr/>
    </dgm:pt>
    <dgm:pt modelId="{9CD2C62D-0E35-49AD-BBC8-4FEBF888F7D8}" type="pres">
      <dgm:prSet presAssocID="{635ED623-753F-49F4-BE6D-C08C01A01F2D}" presName="composite" presStyleCnt="0"/>
      <dgm:spPr/>
    </dgm:pt>
    <dgm:pt modelId="{6C06E2B9-43DD-4855-B509-A6B615B9D0E3}" type="pres">
      <dgm:prSet presAssocID="{635ED623-753F-49F4-BE6D-C08C01A01F2D}" presName="background" presStyleLbl="node0" presStyleIdx="0" presStyleCnt="3"/>
      <dgm:spPr/>
    </dgm:pt>
    <dgm:pt modelId="{DD09C87B-19EE-47B7-B0DC-7CE2D4E23B68}" type="pres">
      <dgm:prSet presAssocID="{635ED623-753F-49F4-BE6D-C08C01A01F2D}" presName="text" presStyleLbl="fgAcc0" presStyleIdx="0" presStyleCnt="3">
        <dgm:presLayoutVars>
          <dgm:chPref val="3"/>
        </dgm:presLayoutVars>
      </dgm:prSet>
      <dgm:spPr/>
    </dgm:pt>
    <dgm:pt modelId="{038625E6-0337-404F-82C9-3DA0CB625C6A}" type="pres">
      <dgm:prSet presAssocID="{635ED623-753F-49F4-BE6D-C08C01A01F2D}" presName="hierChild2" presStyleCnt="0"/>
      <dgm:spPr/>
    </dgm:pt>
    <dgm:pt modelId="{C7689097-4D6B-4D4B-BF96-86FE48532849}" type="pres">
      <dgm:prSet presAssocID="{33B37756-B7B9-4F5D-A658-5737B3F206BD}" presName="hierRoot1" presStyleCnt="0"/>
      <dgm:spPr/>
    </dgm:pt>
    <dgm:pt modelId="{F7C4D454-7527-4D75-B420-D167F5E984E1}" type="pres">
      <dgm:prSet presAssocID="{33B37756-B7B9-4F5D-A658-5737B3F206BD}" presName="composite" presStyleCnt="0"/>
      <dgm:spPr/>
    </dgm:pt>
    <dgm:pt modelId="{322CDCD9-5ED5-42B9-A663-4257826876D9}" type="pres">
      <dgm:prSet presAssocID="{33B37756-B7B9-4F5D-A658-5737B3F206BD}" presName="background" presStyleLbl="node0" presStyleIdx="1" presStyleCnt="3"/>
      <dgm:spPr/>
    </dgm:pt>
    <dgm:pt modelId="{3362CCAA-CD5B-4E0C-9D4B-642A97F34DEC}" type="pres">
      <dgm:prSet presAssocID="{33B37756-B7B9-4F5D-A658-5737B3F206BD}" presName="text" presStyleLbl="fgAcc0" presStyleIdx="1" presStyleCnt="3">
        <dgm:presLayoutVars>
          <dgm:chPref val="3"/>
        </dgm:presLayoutVars>
      </dgm:prSet>
      <dgm:spPr/>
    </dgm:pt>
    <dgm:pt modelId="{B2F57BA6-34DA-4E42-B148-7366F0D3E374}" type="pres">
      <dgm:prSet presAssocID="{33B37756-B7B9-4F5D-A658-5737B3F206BD}" presName="hierChild2" presStyleCnt="0"/>
      <dgm:spPr/>
    </dgm:pt>
    <dgm:pt modelId="{032D8950-43EA-41AF-8A93-A6A7A392D669}" type="pres">
      <dgm:prSet presAssocID="{D61F1FB4-06D9-4DCB-B72D-C4DBA8E43CB6}" presName="hierRoot1" presStyleCnt="0"/>
      <dgm:spPr/>
    </dgm:pt>
    <dgm:pt modelId="{F67B3189-4950-4517-A682-031D315B138C}" type="pres">
      <dgm:prSet presAssocID="{D61F1FB4-06D9-4DCB-B72D-C4DBA8E43CB6}" presName="composite" presStyleCnt="0"/>
      <dgm:spPr/>
    </dgm:pt>
    <dgm:pt modelId="{4FAF8F77-BD78-499E-BC15-D212B19A0453}" type="pres">
      <dgm:prSet presAssocID="{D61F1FB4-06D9-4DCB-B72D-C4DBA8E43CB6}" presName="background" presStyleLbl="node0" presStyleIdx="2" presStyleCnt="3"/>
      <dgm:spPr/>
    </dgm:pt>
    <dgm:pt modelId="{153F50B7-0F36-46F4-9200-01D7199F4C6D}" type="pres">
      <dgm:prSet presAssocID="{D61F1FB4-06D9-4DCB-B72D-C4DBA8E43CB6}" presName="text" presStyleLbl="fgAcc0" presStyleIdx="2" presStyleCnt="3">
        <dgm:presLayoutVars>
          <dgm:chPref val="3"/>
        </dgm:presLayoutVars>
      </dgm:prSet>
      <dgm:spPr/>
    </dgm:pt>
    <dgm:pt modelId="{6FA2B4AC-A0B9-4AA6-B922-367BB93974B2}" type="pres">
      <dgm:prSet presAssocID="{D61F1FB4-06D9-4DCB-B72D-C4DBA8E43CB6}" presName="hierChild2" presStyleCnt="0"/>
      <dgm:spPr/>
    </dgm:pt>
  </dgm:ptLst>
  <dgm:cxnLst>
    <dgm:cxn modelId="{2E601E2E-B9E9-4D50-B95A-FD9BCC906EF5}" srcId="{3336D618-0085-40FF-838D-72C4C917C56D}" destId="{33B37756-B7B9-4F5D-A658-5737B3F206BD}" srcOrd="1" destOrd="0" parTransId="{541ECA5B-0AAF-4174-AC8B-C348DBB41F8E}" sibTransId="{F51DFA71-7E46-4997-86BA-A9902702AD0D}"/>
    <dgm:cxn modelId="{2874646B-8AB2-432C-880E-D655BF52A172}" type="presOf" srcId="{635ED623-753F-49F4-BE6D-C08C01A01F2D}" destId="{DD09C87B-19EE-47B7-B0DC-7CE2D4E23B68}" srcOrd="0" destOrd="0" presId="urn:microsoft.com/office/officeart/2005/8/layout/hierarchy1"/>
    <dgm:cxn modelId="{361A244E-6DE2-454D-9564-E27537E1073D}" type="presOf" srcId="{33B37756-B7B9-4F5D-A658-5737B3F206BD}" destId="{3362CCAA-CD5B-4E0C-9D4B-642A97F34DEC}" srcOrd="0" destOrd="0" presId="urn:microsoft.com/office/officeart/2005/8/layout/hierarchy1"/>
    <dgm:cxn modelId="{513F346E-0643-473A-92F5-C294EB320AF0}" srcId="{3336D618-0085-40FF-838D-72C4C917C56D}" destId="{D61F1FB4-06D9-4DCB-B72D-C4DBA8E43CB6}" srcOrd="2" destOrd="0" parTransId="{7C256399-18BC-46CF-AB2C-51E954B91D85}" sibTransId="{1F78779A-1ECC-4A1F-88C9-55991213B8BD}"/>
    <dgm:cxn modelId="{69551691-6657-4A8F-B4DC-29807BDBBAD2}" type="presOf" srcId="{D61F1FB4-06D9-4DCB-B72D-C4DBA8E43CB6}" destId="{153F50B7-0F36-46F4-9200-01D7199F4C6D}" srcOrd="0" destOrd="0" presId="urn:microsoft.com/office/officeart/2005/8/layout/hierarchy1"/>
    <dgm:cxn modelId="{D3B0F1B7-301D-4C15-BAD0-25EC5CE7D85C}" srcId="{3336D618-0085-40FF-838D-72C4C917C56D}" destId="{635ED623-753F-49F4-BE6D-C08C01A01F2D}" srcOrd="0" destOrd="0" parTransId="{A760CFF1-3FD1-456E-983E-182174F131D7}" sibTransId="{0F20AEE7-955E-48DB-9E28-4AA547B578A3}"/>
    <dgm:cxn modelId="{A8163FE6-4124-4FCA-B2CC-D568EBCA0CE6}" type="presOf" srcId="{3336D618-0085-40FF-838D-72C4C917C56D}" destId="{E9105F9A-4220-4D92-97F0-FE29D0863523}" srcOrd="0" destOrd="0" presId="urn:microsoft.com/office/officeart/2005/8/layout/hierarchy1"/>
    <dgm:cxn modelId="{D74CD7C2-0A04-4A46-B2C0-77FAA0DC417A}" type="presParOf" srcId="{E9105F9A-4220-4D92-97F0-FE29D0863523}" destId="{2471F8F0-DBBE-492E-8A26-356123FB9322}" srcOrd="0" destOrd="0" presId="urn:microsoft.com/office/officeart/2005/8/layout/hierarchy1"/>
    <dgm:cxn modelId="{66713EF4-2A2E-4DFA-9307-D4848678AEE2}" type="presParOf" srcId="{2471F8F0-DBBE-492E-8A26-356123FB9322}" destId="{9CD2C62D-0E35-49AD-BBC8-4FEBF888F7D8}" srcOrd="0" destOrd="0" presId="urn:microsoft.com/office/officeart/2005/8/layout/hierarchy1"/>
    <dgm:cxn modelId="{960140E2-2C05-4C44-91EA-1556F64944B8}" type="presParOf" srcId="{9CD2C62D-0E35-49AD-BBC8-4FEBF888F7D8}" destId="{6C06E2B9-43DD-4855-B509-A6B615B9D0E3}" srcOrd="0" destOrd="0" presId="urn:microsoft.com/office/officeart/2005/8/layout/hierarchy1"/>
    <dgm:cxn modelId="{8968247F-FF01-47A2-9489-9F8B6DEC2036}" type="presParOf" srcId="{9CD2C62D-0E35-49AD-BBC8-4FEBF888F7D8}" destId="{DD09C87B-19EE-47B7-B0DC-7CE2D4E23B68}" srcOrd="1" destOrd="0" presId="urn:microsoft.com/office/officeart/2005/8/layout/hierarchy1"/>
    <dgm:cxn modelId="{8880E906-7310-40C6-934E-5DF9D5D5ED33}" type="presParOf" srcId="{2471F8F0-DBBE-492E-8A26-356123FB9322}" destId="{038625E6-0337-404F-82C9-3DA0CB625C6A}" srcOrd="1" destOrd="0" presId="urn:microsoft.com/office/officeart/2005/8/layout/hierarchy1"/>
    <dgm:cxn modelId="{BB8DE06A-AD1F-4C90-AFD3-B7A348D7DD1B}" type="presParOf" srcId="{E9105F9A-4220-4D92-97F0-FE29D0863523}" destId="{C7689097-4D6B-4D4B-BF96-86FE48532849}" srcOrd="1" destOrd="0" presId="urn:microsoft.com/office/officeart/2005/8/layout/hierarchy1"/>
    <dgm:cxn modelId="{9DB96CFC-CA1F-4892-806B-32D93C6E79B1}" type="presParOf" srcId="{C7689097-4D6B-4D4B-BF96-86FE48532849}" destId="{F7C4D454-7527-4D75-B420-D167F5E984E1}" srcOrd="0" destOrd="0" presId="urn:microsoft.com/office/officeart/2005/8/layout/hierarchy1"/>
    <dgm:cxn modelId="{02839D50-2774-44A3-AA43-B4EFC4C391E2}" type="presParOf" srcId="{F7C4D454-7527-4D75-B420-D167F5E984E1}" destId="{322CDCD9-5ED5-42B9-A663-4257826876D9}" srcOrd="0" destOrd="0" presId="urn:microsoft.com/office/officeart/2005/8/layout/hierarchy1"/>
    <dgm:cxn modelId="{A6C7169E-A747-4D79-8D0B-0EFF1317E890}" type="presParOf" srcId="{F7C4D454-7527-4D75-B420-D167F5E984E1}" destId="{3362CCAA-CD5B-4E0C-9D4B-642A97F34DEC}" srcOrd="1" destOrd="0" presId="urn:microsoft.com/office/officeart/2005/8/layout/hierarchy1"/>
    <dgm:cxn modelId="{050C0EB1-EF4A-42EA-B80A-AA421772867A}" type="presParOf" srcId="{C7689097-4D6B-4D4B-BF96-86FE48532849}" destId="{B2F57BA6-34DA-4E42-B148-7366F0D3E374}" srcOrd="1" destOrd="0" presId="urn:microsoft.com/office/officeart/2005/8/layout/hierarchy1"/>
    <dgm:cxn modelId="{6BD6C441-E674-4BBB-9D06-63A9D05989CF}" type="presParOf" srcId="{E9105F9A-4220-4D92-97F0-FE29D0863523}" destId="{032D8950-43EA-41AF-8A93-A6A7A392D669}" srcOrd="2" destOrd="0" presId="urn:microsoft.com/office/officeart/2005/8/layout/hierarchy1"/>
    <dgm:cxn modelId="{31582057-6076-4BEF-B3A4-624E107B6CC3}" type="presParOf" srcId="{032D8950-43EA-41AF-8A93-A6A7A392D669}" destId="{F67B3189-4950-4517-A682-031D315B138C}" srcOrd="0" destOrd="0" presId="urn:microsoft.com/office/officeart/2005/8/layout/hierarchy1"/>
    <dgm:cxn modelId="{FBAB3E50-8C34-441B-8864-98B1C627B2D7}" type="presParOf" srcId="{F67B3189-4950-4517-A682-031D315B138C}" destId="{4FAF8F77-BD78-499E-BC15-D212B19A0453}" srcOrd="0" destOrd="0" presId="urn:microsoft.com/office/officeart/2005/8/layout/hierarchy1"/>
    <dgm:cxn modelId="{B6B9F8D4-DFE2-4E86-A11D-FE7E9FC736A9}" type="presParOf" srcId="{F67B3189-4950-4517-A682-031D315B138C}" destId="{153F50B7-0F36-46F4-9200-01D7199F4C6D}" srcOrd="1" destOrd="0" presId="urn:microsoft.com/office/officeart/2005/8/layout/hierarchy1"/>
    <dgm:cxn modelId="{16DE4C55-F12C-4DFE-97E6-1DB32EF7AB32}" type="presParOf" srcId="{032D8950-43EA-41AF-8A93-A6A7A392D669}" destId="{6FA2B4AC-A0B9-4AA6-B922-367BB93974B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969E926-FA92-42EE-B2A6-985A4124827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117AF0ED-A3DA-46DC-B3DB-0968B6646C8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CH" sz="2000" b="1" dirty="0"/>
            <a:t>Coach ADHD:</a:t>
          </a:r>
          <a:r>
            <a:rPr lang="it-CH" sz="2000" dirty="0"/>
            <a:t> focalizzato su obiettivi pratici e strategie di vita. Si focalizza sulla gestione del tempo e l’organizzazione.</a:t>
          </a:r>
          <a:endParaRPr lang="en-US" sz="2000" dirty="0"/>
        </a:p>
      </dgm:t>
    </dgm:pt>
    <dgm:pt modelId="{A07AE89D-8D1F-4BF3-88CA-883C3C636F7C}" type="parTrans" cxnId="{6720F898-D7CA-4B05-B65E-8DAD2855AA57}">
      <dgm:prSet/>
      <dgm:spPr/>
      <dgm:t>
        <a:bodyPr/>
        <a:lstStyle/>
        <a:p>
          <a:endParaRPr lang="en-US"/>
        </a:p>
      </dgm:t>
    </dgm:pt>
    <dgm:pt modelId="{54B12F6E-F24D-40CB-8520-F2128E21C38B}" type="sibTrans" cxnId="{6720F898-D7CA-4B05-B65E-8DAD2855AA57}">
      <dgm:prSet/>
      <dgm:spPr/>
      <dgm:t>
        <a:bodyPr/>
        <a:lstStyle/>
        <a:p>
          <a:endParaRPr lang="en-US"/>
        </a:p>
      </dgm:t>
    </dgm:pt>
    <dgm:pt modelId="{3E3AE510-24AE-4A31-8516-C958E215EA08}">
      <dgm:prSet/>
      <dgm:spPr/>
      <dgm:t>
        <a:bodyPr/>
        <a:lstStyle/>
        <a:p>
          <a:pPr>
            <a:lnSpc>
              <a:spcPct val="100000"/>
            </a:lnSpc>
          </a:pPr>
          <a:r>
            <a:rPr lang="it-CH" b="1" dirty="0"/>
            <a:t>Psicologo/Terapista:</a:t>
          </a:r>
          <a:r>
            <a:rPr lang="it-CH" dirty="0"/>
            <a:t> tratta la salute mentale e le cause profonde. Si preoccupa di migliorare il benessere psicologico.</a:t>
          </a:r>
          <a:endParaRPr lang="en-US" dirty="0"/>
        </a:p>
      </dgm:t>
    </dgm:pt>
    <dgm:pt modelId="{02E58CEE-1EE8-4E14-8841-2E9C75D80FB0}" type="parTrans" cxnId="{8C1B22F3-ABFE-4539-B65C-45C40195C2BB}">
      <dgm:prSet/>
      <dgm:spPr/>
      <dgm:t>
        <a:bodyPr/>
        <a:lstStyle/>
        <a:p>
          <a:endParaRPr lang="en-US"/>
        </a:p>
      </dgm:t>
    </dgm:pt>
    <dgm:pt modelId="{5536BCBB-17C1-4042-B477-238FDAF40DE1}" type="sibTrans" cxnId="{8C1B22F3-ABFE-4539-B65C-45C40195C2BB}">
      <dgm:prSet/>
      <dgm:spPr/>
      <dgm:t>
        <a:bodyPr/>
        <a:lstStyle/>
        <a:p>
          <a:endParaRPr lang="en-US"/>
        </a:p>
      </dgm:t>
    </dgm:pt>
    <dgm:pt modelId="{6DEF7852-D04F-43D0-9D77-B77ED405ADC7}">
      <dgm:prSet/>
      <dgm:spPr/>
      <dgm:t>
        <a:bodyPr/>
        <a:lstStyle/>
        <a:p>
          <a:pPr>
            <a:lnSpc>
              <a:spcPct val="100000"/>
            </a:lnSpc>
          </a:pPr>
          <a:r>
            <a:rPr lang="it-CH" b="1" dirty="0"/>
            <a:t>Medico:</a:t>
          </a:r>
          <a:r>
            <a:rPr lang="it-CH" dirty="0"/>
            <a:t> gestisce i sintomi con i farmaci. Tratta i sintomi fisici.</a:t>
          </a:r>
          <a:br>
            <a:rPr lang="it-CH" dirty="0"/>
          </a:br>
          <a:endParaRPr lang="en-US" dirty="0"/>
        </a:p>
      </dgm:t>
    </dgm:pt>
    <dgm:pt modelId="{46DA24B7-94FC-43D0-BEDF-4DB67F755484}" type="parTrans" cxnId="{E559D297-2FC7-447E-9A26-80836D5C7B59}">
      <dgm:prSet/>
      <dgm:spPr/>
      <dgm:t>
        <a:bodyPr/>
        <a:lstStyle/>
        <a:p>
          <a:endParaRPr lang="en-US"/>
        </a:p>
      </dgm:t>
    </dgm:pt>
    <dgm:pt modelId="{A9F970C7-4D9F-4295-B17A-B9A86F2FE1A8}" type="sibTrans" cxnId="{E559D297-2FC7-447E-9A26-80836D5C7B59}">
      <dgm:prSet/>
      <dgm:spPr/>
      <dgm:t>
        <a:bodyPr/>
        <a:lstStyle/>
        <a:p>
          <a:endParaRPr lang="en-US"/>
        </a:p>
      </dgm:t>
    </dgm:pt>
    <dgm:pt modelId="{FC9A455E-DB34-4DC4-9C49-0FC05569C8C5}" type="pres">
      <dgm:prSet presAssocID="{F969E926-FA92-42EE-B2A6-985A41248277}" presName="root" presStyleCnt="0">
        <dgm:presLayoutVars>
          <dgm:dir/>
          <dgm:resizeHandles val="exact"/>
        </dgm:presLayoutVars>
      </dgm:prSet>
      <dgm:spPr/>
    </dgm:pt>
    <dgm:pt modelId="{FE5CAAC6-0ACA-451B-947D-4B97966F1DCF}" type="pres">
      <dgm:prSet presAssocID="{117AF0ED-A3DA-46DC-B3DB-0968B6646C8D}" presName="compNode" presStyleCnt="0"/>
      <dgm:spPr/>
    </dgm:pt>
    <dgm:pt modelId="{1FC3B00F-AD78-422B-9EDF-7DFA06C0C932}" type="pres">
      <dgm:prSet presAssocID="{117AF0ED-A3DA-46DC-B3DB-0968B6646C8D}" presName="bgRect" presStyleLbl="bgShp" presStyleIdx="0" presStyleCnt="3"/>
      <dgm:spPr/>
    </dgm:pt>
    <dgm:pt modelId="{037A8657-AA83-4582-B816-4F8651902518}" type="pres">
      <dgm:prSet presAssocID="{117AF0ED-A3DA-46DC-B3DB-0968B6646C8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iro a segno"/>
        </a:ext>
      </dgm:extLst>
    </dgm:pt>
    <dgm:pt modelId="{8711A74E-FEE8-49C1-8D4E-7D2710460243}" type="pres">
      <dgm:prSet presAssocID="{117AF0ED-A3DA-46DC-B3DB-0968B6646C8D}" presName="spaceRect" presStyleCnt="0"/>
      <dgm:spPr/>
    </dgm:pt>
    <dgm:pt modelId="{665003E5-BC7A-45F4-A2E3-0D8F2AD7AE37}" type="pres">
      <dgm:prSet presAssocID="{117AF0ED-A3DA-46DC-B3DB-0968B6646C8D}" presName="parTx" presStyleLbl="revTx" presStyleIdx="0" presStyleCnt="3">
        <dgm:presLayoutVars>
          <dgm:chMax val="0"/>
          <dgm:chPref val="0"/>
        </dgm:presLayoutVars>
      </dgm:prSet>
      <dgm:spPr/>
    </dgm:pt>
    <dgm:pt modelId="{34C1E8BD-09FF-49A4-8E42-ADA77D258501}" type="pres">
      <dgm:prSet presAssocID="{54B12F6E-F24D-40CB-8520-F2128E21C38B}" presName="sibTrans" presStyleCnt="0"/>
      <dgm:spPr/>
    </dgm:pt>
    <dgm:pt modelId="{C2CDF921-57E9-4514-A9B0-B6051DD9DB83}" type="pres">
      <dgm:prSet presAssocID="{3E3AE510-24AE-4A31-8516-C958E215EA08}" presName="compNode" presStyleCnt="0"/>
      <dgm:spPr/>
    </dgm:pt>
    <dgm:pt modelId="{6E375F5A-7CA9-40B5-BFCD-DB55A5A4CC1C}" type="pres">
      <dgm:prSet presAssocID="{3E3AE510-24AE-4A31-8516-C958E215EA08}" presName="bgRect" presStyleLbl="bgShp" presStyleIdx="1" presStyleCnt="3"/>
      <dgm:spPr/>
    </dgm:pt>
    <dgm:pt modelId="{4F214E22-0345-4D78-A809-1EF9FB0D5F17}" type="pres">
      <dgm:prSet presAssocID="{3E3AE510-24AE-4A31-8516-C958E215EA0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ttore"/>
        </a:ext>
      </dgm:extLst>
    </dgm:pt>
    <dgm:pt modelId="{22B13960-EF59-4505-B971-DFF2DAC8F3D9}" type="pres">
      <dgm:prSet presAssocID="{3E3AE510-24AE-4A31-8516-C958E215EA08}" presName="spaceRect" presStyleCnt="0"/>
      <dgm:spPr/>
    </dgm:pt>
    <dgm:pt modelId="{F0231B16-6628-4974-A5E1-89FE767B4BAB}" type="pres">
      <dgm:prSet presAssocID="{3E3AE510-24AE-4A31-8516-C958E215EA08}" presName="parTx" presStyleLbl="revTx" presStyleIdx="1" presStyleCnt="3">
        <dgm:presLayoutVars>
          <dgm:chMax val="0"/>
          <dgm:chPref val="0"/>
        </dgm:presLayoutVars>
      </dgm:prSet>
      <dgm:spPr/>
    </dgm:pt>
    <dgm:pt modelId="{CEDE42A4-DD2B-43FD-836D-C993E3E58759}" type="pres">
      <dgm:prSet presAssocID="{5536BCBB-17C1-4042-B477-238FDAF40DE1}" presName="sibTrans" presStyleCnt="0"/>
      <dgm:spPr/>
    </dgm:pt>
    <dgm:pt modelId="{2974D15C-53CA-45EB-9A2E-D1157025CC63}" type="pres">
      <dgm:prSet presAssocID="{6DEF7852-D04F-43D0-9D77-B77ED405ADC7}" presName="compNode" presStyleCnt="0"/>
      <dgm:spPr/>
    </dgm:pt>
    <dgm:pt modelId="{5DD8BE98-C562-4304-8395-783FB7FFCCE5}" type="pres">
      <dgm:prSet presAssocID="{6DEF7852-D04F-43D0-9D77-B77ED405ADC7}" presName="bgRect" presStyleLbl="bgShp" presStyleIdx="2" presStyleCnt="3"/>
      <dgm:spPr/>
    </dgm:pt>
    <dgm:pt modelId="{845D0B57-0F32-4597-B8BF-23404B08AD87}" type="pres">
      <dgm:prSet presAssocID="{6DEF7852-D04F-43D0-9D77-B77ED405ADC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oscopio"/>
        </a:ext>
      </dgm:extLst>
    </dgm:pt>
    <dgm:pt modelId="{1787F605-7E93-48F2-9791-73B30E3C7F8D}" type="pres">
      <dgm:prSet presAssocID="{6DEF7852-D04F-43D0-9D77-B77ED405ADC7}" presName="spaceRect" presStyleCnt="0"/>
      <dgm:spPr/>
    </dgm:pt>
    <dgm:pt modelId="{C1CA67F4-FFF3-47E6-8320-A1BB1D627FFD}" type="pres">
      <dgm:prSet presAssocID="{6DEF7852-D04F-43D0-9D77-B77ED405ADC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E26DF56D-14D4-4031-A029-65D951EF3287}" type="presOf" srcId="{3E3AE510-24AE-4A31-8516-C958E215EA08}" destId="{F0231B16-6628-4974-A5E1-89FE767B4BAB}" srcOrd="0" destOrd="0" presId="urn:microsoft.com/office/officeart/2018/2/layout/IconVerticalSolidList"/>
    <dgm:cxn modelId="{3754C681-4E09-45F7-B4A1-D968954CC4A4}" type="presOf" srcId="{117AF0ED-A3DA-46DC-B3DB-0968B6646C8D}" destId="{665003E5-BC7A-45F4-A2E3-0D8F2AD7AE37}" srcOrd="0" destOrd="0" presId="urn:microsoft.com/office/officeart/2018/2/layout/IconVerticalSolidList"/>
    <dgm:cxn modelId="{E559D297-2FC7-447E-9A26-80836D5C7B59}" srcId="{F969E926-FA92-42EE-B2A6-985A41248277}" destId="{6DEF7852-D04F-43D0-9D77-B77ED405ADC7}" srcOrd="2" destOrd="0" parTransId="{46DA24B7-94FC-43D0-BEDF-4DB67F755484}" sibTransId="{A9F970C7-4D9F-4295-B17A-B9A86F2FE1A8}"/>
    <dgm:cxn modelId="{6720F898-D7CA-4B05-B65E-8DAD2855AA57}" srcId="{F969E926-FA92-42EE-B2A6-985A41248277}" destId="{117AF0ED-A3DA-46DC-B3DB-0968B6646C8D}" srcOrd="0" destOrd="0" parTransId="{A07AE89D-8D1F-4BF3-88CA-883C3C636F7C}" sibTransId="{54B12F6E-F24D-40CB-8520-F2128E21C38B}"/>
    <dgm:cxn modelId="{8C1B22F3-ABFE-4539-B65C-45C40195C2BB}" srcId="{F969E926-FA92-42EE-B2A6-985A41248277}" destId="{3E3AE510-24AE-4A31-8516-C958E215EA08}" srcOrd="1" destOrd="0" parTransId="{02E58CEE-1EE8-4E14-8841-2E9C75D80FB0}" sibTransId="{5536BCBB-17C1-4042-B477-238FDAF40DE1}"/>
    <dgm:cxn modelId="{CD56C7F4-0D30-42DE-8B6A-973A170DE745}" type="presOf" srcId="{F969E926-FA92-42EE-B2A6-985A41248277}" destId="{FC9A455E-DB34-4DC4-9C49-0FC05569C8C5}" srcOrd="0" destOrd="0" presId="urn:microsoft.com/office/officeart/2018/2/layout/IconVerticalSolidList"/>
    <dgm:cxn modelId="{4DDDD2FE-DCF9-4799-869E-ED5554BAC0E4}" type="presOf" srcId="{6DEF7852-D04F-43D0-9D77-B77ED405ADC7}" destId="{C1CA67F4-FFF3-47E6-8320-A1BB1D627FFD}" srcOrd="0" destOrd="0" presId="urn:microsoft.com/office/officeart/2018/2/layout/IconVerticalSolidList"/>
    <dgm:cxn modelId="{C109E2C1-3339-41B5-8E34-8FF2C5A2152B}" type="presParOf" srcId="{FC9A455E-DB34-4DC4-9C49-0FC05569C8C5}" destId="{FE5CAAC6-0ACA-451B-947D-4B97966F1DCF}" srcOrd="0" destOrd="0" presId="urn:microsoft.com/office/officeart/2018/2/layout/IconVerticalSolidList"/>
    <dgm:cxn modelId="{CBE35B47-FE81-4CA5-8290-4C9A35FF6415}" type="presParOf" srcId="{FE5CAAC6-0ACA-451B-947D-4B97966F1DCF}" destId="{1FC3B00F-AD78-422B-9EDF-7DFA06C0C932}" srcOrd="0" destOrd="0" presId="urn:microsoft.com/office/officeart/2018/2/layout/IconVerticalSolidList"/>
    <dgm:cxn modelId="{9C498F59-5A23-47DE-BA74-9ECD7A8DAE82}" type="presParOf" srcId="{FE5CAAC6-0ACA-451B-947D-4B97966F1DCF}" destId="{037A8657-AA83-4582-B816-4F8651902518}" srcOrd="1" destOrd="0" presId="urn:microsoft.com/office/officeart/2018/2/layout/IconVerticalSolidList"/>
    <dgm:cxn modelId="{69308A9D-417A-419F-940A-89688CDCA4B3}" type="presParOf" srcId="{FE5CAAC6-0ACA-451B-947D-4B97966F1DCF}" destId="{8711A74E-FEE8-49C1-8D4E-7D2710460243}" srcOrd="2" destOrd="0" presId="urn:microsoft.com/office/officeart/2018/2/layout/IconVerticalSolidList"/>
    <dgm:cxn modelId="{6F7FB216-3ACB-4C90-A080-9DED10C4FFBC}" type="presParOf" srcId="{FE5CAAC6-0ACA-451B-947D-4B97966F1DCF}" destId="{665003E5-BC7A-45F4-A2E3-0D8F2AD7AE37}" srcOrd="3" destOrd="0" presId="urn:microsoft.com/office/officeart/2018/2/layout/IconVerticalSolidList"/>
    <dgm:cxn modelId="{BA87DC90-E2C6-40C8-93DA-AC0F2EC585CE}" type="presParOf" srcId="{FC9A455E-DB34-4DC4-9C49-0FC05569C8C5}" destId="{34C1E8BD-09FF-49A4-8E42-ADA77D258501}" srcOrd="1" destOrd="0" presId="urn:microsoft.com/office/officeart/2018/2/layout/IconVerticalSolidList"/>
    <dgm:cxn modelId="{32DF7FC3-ACE3-4A08-A4CC-4E24629F49B6}" type="presParOf" srcId="{FC9A455E-DB34-4DC4-9C49-0FC05569C8C5}" destId="{C2CDF921-57E9-4514-A9B0-B6051DD9DB83}" srcOrd="2" destOrd="0" presId="urn:microsoft.com/office/officeart/2018/2/layout/IconVerticalSolidList"/>
    <dgm:cxn modelId="{54283CCE-A9BB-4745-B1F7-9D4C0024EFF0}" type="presParOf" srcId="{C2CDF921-57E9-4514-A9B0-B6051DD9DB83}" destId="{6E375F5A-7CA9-40B5-BFCD-DB55A5A4CC1C}" srcOrd="0" destOrd="0" presId="urn:microsoft.com/office/officeart/2018/2/layout/IconVerticalSolidList"/>
    <dgm:cxn modelId="{3B83FAAE-9B00-4013-BCD8-8445D8041E47}" type="presParOf" srcId="{C2CDF921-57E9-4514-A9B0-B6051DD9DB83}" destId="{4F214E22-0345-4D78-A809-1EF9FB0D5F17}" srcOrd="1" destOrd="0" presId="urn:microsoft.com/office/officeart/2018/2/layout/IconVerticalSolidList"/>
    <dgm:cxn modelId="{79EE77CC-D563-4DAD-9D8A-158D472B150B}" type="presParOf" srcId="{C2CDF921-57E9-4514-A9B0-B6051DD9DB83}" destId="{22B13960-EF59-4505-B971-DFF2DAC8F3D9}" srcOrd="2" destOrd="0" presId="urn:microsoft.com/office/officeart/2018/2/layout/IconVerticalSolidList"/>
    <dgm:cxn modelId="{FE6697A3-D2E4-4549-AB2A-1D6BECA70309}" type="presParOf" srcId="{C2CDF921-57E9-4514-A9B0-B6051DD9DB83}" destId="{F0231B16-6628-4974-A5E1-89FE767B4BAB}" srcOrd="3" destOrd="0" presId="urn:microsoft.com/office/officeart/2018/2/layout/IconVerticalSolidList"/>
    <dgm:cxn modelId="{6E9550D5-5ED3-4B4C-9066-72DCE447688A}" type="presParOf" srcId="{FC9A455E-DB34-4DC4-9C49-0FC05569C8C5}" destId="{CEDE42A4-DD2B-43FD-836D-C993E3E58759}" srcOrd="3" destOrd="0" presId="urn:microsoft.com/office/officeart/2018/2/layout/IconVerticalSolidList"/>
    <dgm:cxn modelId="{2DC83070-D67E-44D6-A28E-5CB264A3890F}" type="presParOf" srcId="{FC9A455E-DB34-4DC4-9C49-0FC05569C8C5}" destId="{2974D15C-53CA-45EB-9A2E-D1157025CC63}" srcOrd="4" destOrd="0" presId="urn:microsoft.com/office/officeart/2018/2/layout/IconVerticalSolidList"/>
    <dgm:cxn modelId="{90B9D88A-6CBC-446B-994F-F9E9C5C3334E}" type="presParOf" srcId="{2974D15C-53CA-45EB-9A2E-D1157025CC63}" destId="{5DD8BE98-C562-4304-8395-783FB7FFCCE5}" srcOrd="0" destOrd="0" presId="urn:microsoft.com/office/officeart/2018/2/layout/IconVerticalSolidList"/>
    <dgm:cxn modelId="{4EDAA5E2-223C-4D00-9834-CB9327702F9D}" type="presParOf" srcId="{2974D15C-53CA-45EB-9A2E-D1157025CC63}" destId="{845D0B57-0F32-4597-B8BF-23404B08AD87}" srcOrd="1" destOrd="0" presId="urn:microsoft.com/office/officeart/2018/2/layout/IconVerticalSolidList"/>
    <dgm:cxn modelId="{5CF93E88-684E-4CA8-A5BA-49D0EEB64B5D}" type="presParOf" srcId="{2974D15C-53CA-45EB-9A2E-D1157025CC63}" destId="{1787F605-7E93-48F2-9791-73B30E3C7F8D}" srcOrd="2" destOrd="0" presId="urn:microsoft.com/office/officeart/2018/2/layout/IconVerticalSolidList"/>
    <dgm:cxn modelId="{464C9528-C1F5-488C-B9B9-E9C280A0443A}" type="presParOf" srcId="{2974D15C-53CA-45EB-9A2E-D1157025CC63}" destId="{C1CA67F4-FFF3-47E6-8320-A1BB1D627FF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57594C3-F9FA-45D7-9BC2-DA6C3EAB009B}" type="doc">
      <dgm:prSet loTypeId="urn:microsoft.com/office/officeart/2005/8/layout/cycle6" loCatId="relationship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8338DA8-5C9C-4F4F-B4ED-080BD002EF82}">
      <dgm:prSet/>
      <dgm:spPr/>
      <dgm:t>
        <a:bodyPr/>
        <a:lstStyle/>
        <a:p>
          <a:r>
            <a:rPr lang="it-CH" dirty="0"/>
            <a:t>Migliorare la gestione del tempo</a:t>
          </a:r>
          <a:endParaRPr lang="en-US" dirty="0"/>
        </a:p>
      </dgm:t>
    </dgm:pt>
    <dgm:pt modelId="{D9647E05-5C1D-44C7-8D8C-7C4B09034EA9}" type="parTrans" cxnId="{CC3D06B0-33D0-41A8-872A-0325EA4BE318}">
      <dgm:prSet/>
      <dgm:spPr/>
      <dgm:t>
        <a:bodyPr/>
        <a:lstStyle/>
        <a:p>
          <a:endParaRPr lang="en-US"/>
        </a:p>
      </dgm:t>
    </dgm:pt>
    <dgm:pt modelId="{6458F3D8-1E46-4461-A35A-A7FFD699D772}" type="sibTrans" cxnId="{CC3D06B0-33D0-41A8-872A-0325EA4BE318}">
      <dgm:prSet/>
      <dgm:spPr/>
      <dgm:t>
        <a:bodyPr/>
        <a:lstStyle/>
        <a:p>
          <a:endParaRPr lang="en-US"/>
        </a:p>
      </dgm:t>
    </dgm:pt>
    <dgm:pt modelId="{4DA82E89-3506-40B6-A61E-40CCECB58864}">
      <dgm:prSet/>
      <dgm:spPr/>
      <dgm:t>
        <a:bodyPr/>
        <a:lstStyle/>
        <a:p>
          <a:r>
            <a:rPr lang="it-CH" dirty="0"/>
            <a:t>Aumentare la produttività</a:t>
          </a:r>
          <a:endParaRPr lang="en-US" dirty="0"/>
        </a:p>
      </dgm:t>
    </dgm:pt>
    <dgm:pt modelId="{2FAB0A4B-8E42-4A1A-A65D-2A16F410880F}" type="parTrans" cxnId="{16A8995C-CA73-4E73-BA2A-DA5D83015DF6}">
      <dgm:prSet/>
      <dgm:spPr/>
      <dgm:t>
        <a:bodyPr/>
        <a:lstStyle/>
        <a:p>
          <a:endParaRPr lang="en-US"/>
        </a:p>
      </dgm:t>
    </dgm:pt>
    <dgm:pt modelId="{093111FD-2EAF-4C2B-B3AF-72ECA6852440}" type="sibTrans" cxnId="{16A8995C-CA73-4E73-BA2A-DA5D83015DF6}">
      <dgm:prSet/>
      <dgm:spPr/>
      <dgm:t>
        <a:bodyPr/>
        <a:lstStyle/>
        <a:p>
          <a:endParaRPr lang="en-US"/>
        </a:p>
      </dgm:t>
    </dgm:pt>
    <dgm:pt modelId="{70092F92-1B0D-4ECA-8AA3-16386D2AC98F}">
      <dgm:prSet/>
      <dgm:spPr/>
      <dgm:t>
        <a:bodyPr/>
        <a:lstStyle/>
        <a:p>
          <a:r>
            <a:rPr lang="it-CH"/>
            <a:t>Ridurre lo stress</a:t>
          </a:r>
          <a:endParaRPr lang="en-US"/>
        </a:p>
      </dgm:t>
    </dgm:pt>
    <dgm:pt modelId="{511D2855-6FDD-4164-A147-AAA3FE7C6ECE}" type="parTrans" cxnId="{9AF130DA-D12A-4274-AEEE-9E0A46886B3C}">
      <dgm:prSet/>
      <dgm:spPr/>
      <dgm:t>
        <a:bodyPr/>
        <a:lstStyle/>
        <a:p>
          <a:endParaRPr lang="en-US"/>
        </a:p>
      </dgm:t>
    </dgm:pt>
    <dgm:pt modelId="{4CDC3B41-6F0B-44C1-8B38-C159D4648151}" type="sibTrans" cxnId="{9AF130DA-D12A-4274-AEEE-9E0A46886B3C}">
      <dgm:prSet/>
      <dgm:spPr/>
      <dgm:t>
        <a:bodyPr/>
        <a:lstStyle/>
        <a:p>
          <a:endParaRPr lang="en-US"/>
        </a:p>
      </dgm:t>
    </dgm:pt>
    <dgm:pt modelId="{F37FCD1F-0931-45CE-B5E4-2B7A7DAE66C5}">
      <dgm:prSet/>
      <dgm:spPr/>
      <dgm:t>
        <a:bodyPr/>
        <a:lstStyle/>
        <a:p>
          <a:r>
            <a:rPr lang="it-CH" dirty="0"/>
            <a:t>Sviluppare abitudini positive</a:t>
          </a:r>
          <a:endParaRPr lang="en-US" dirty="0"/>
        </a:p>
      </dgm:t>
    </dgm:pt>
    <dgm:pt modelId="{29A348FC-0EDF-4278-BFA6-1678A5F598C4}" type="parTrans" cxnId="{78A99A56-3036-4304-80B0-D86CF4F8CC7C}">
      <dgm:prSet/>
      <dgm:spPr/>
      <dgm:t>
        <a:bodyPr/>
        <a:lstStyle/>
        <a:p>
          <a:endParaRPr lang="en-US"/>
        </a:p>
      </dgm:t>
    </dgm:pt>
    <dgm:pt modelId="{8BAC0F54-5591-4A18-AEEE-A808A2CBA314}" type="sibTrans" cxnId="{78A99A56-3036-4304-80B0-D86CF4F8CC7C}">
      <dgm:prSet/>
      <dgm:spPr/>
      <dgm:t>
        <a:bodyPr/>
        <a:lstStyle/>
        <a:p>
          <a:endParaRPr lang="en-US"/>
        </a:p>
      </dgm:t>
    </dgm:pt>
    <dgm:pt modelId="{88C98DC6-A260-4510-952B-4BCF38E65376}">
      <dgm:prSet/>
      <dgm:spPr/>
      <dgm:t>
        <a:bodyPr/>
        <a:lstStyle/>
        <a:p>
          <a:r>
            <a:rPr lang="it-CH" b="0" i="0" baseline="0" dirty="0"/>
            <a:t>Aumentare la fiducia in sé stessi</a:t>
          </a:r>
          <a:endParaRPr lang="en-US" dirty="0"/>
        </a:p>
      </dgm:t>
    </dgm:pt>
    <dgm:pt modelId="{BEAFE1DF-0CD9-4E92-A0E0-D1CBF2DBC8CB}" type="parTrans" cxnId="{57D8A02A-5C65-4AA2-B535-930525B05EDD}">
      <dgm:prSet/>
      <dgm:spPr/>
      <dgm:t>
        <a:bodyPr/>
        <a:lstStyle/>
        <a:p>
          <a:endParaRPr lang="it-CH"/>
        </a:p>
      </dgm:t>
    </dgm:pt>
    <dgm:pt modelId="{BDBFF9C7-E359-4EE5-9FA3-A85E26C576E6}" type="sibTrans" cxnId="{57D8A02A-5C65-4AA2-B535-930525B05EDD}">
      <dgm:prSet/>
      <dgm:spPr/>
      <dgm:t>
        <a:bodyPr/>
        <a:lstStyle/>
        <a:p>
          <a:endParaRPr lang="it-CH"/>
        </a:p>
      </dgm:t>
    </dgm:pt>
    <dgm:pt modelId="{2D4BE824-E16E-46D0-B7B3-4A4C7FF6EDD4}" type="pres">
      <dgm:prSet presAssocID="{157594C3-F9FA-45D7-9BC2-DA6C3EAB009B}" presName="cycle" presStyleCnt="0">
        <dgm:presLayoutVars>
          <dgm:dir/>
          <dgm:resizeHandles val="exact"/>
        </dgm:presLayoutVars>
      </dgm:prSet>
      <dgm:spPr/>
    </dgm:pt>
    <dgm:pt modelId="{71BD05FE-D22B-434B-A37D-32FAC8DA67D8}" type="pres">
      <dgm:prSet presAssocID="{48338DA8-5C9C-4F4F-B4ED-080BD002EF82}" presName="node" presStyleLbl="node1" presStyleIdx="0" presStyleCnt="5">
        <dgm:presLayoutVars>
          <dgm:bulletEnabled val="1"/>
        </dgm:presLayoutVars>
      </dgm:prSet>
      <dgm:spPr/>
    </dgm:pt>
    <dgm:pt modelId="{719E0DB6-9438-4D5F-A9D9-0FC71DA461D5}" type="pres">
      <dgm:prSet presAssocID="{48338DA8-5C9C-4F4F-B4ED-080BD002EF82}" presName="spNode" presStyleCnt="0"/>
      <dgm:spPr/>
    </dgm:pt>
    <dgm:pt modelId="{661C2F0C-F433-4180-B032-9596AF2E337F}" type="pres">
      <dgm:prSet presAssocID="{6458F3D8-1E46-4461-A35A-A7FFD699D772}" presName="sibTrans" presStyleLbl="sibTrans1D1" presStyleIdx="0" presStyleCnt="5"/>
      <dgm:spPr/>
    </dgm:pt>
    <dgm:pt modelId="{DF2B1810-4ED6-4C16-8302-48FF6270864B}" type="pres">
      <dgm:prSet presAssocID="{4DA82E89-3506-40B6-A61E-40CCECB58864}" presName="node" presStyleLbl="node1" presStyleIdx="1" presStyleCnt="5">
        <dgm:presLayoutVars>
          <dgm:bulletEnabled val="1"/>
        </dgm:presLayoutVars>
      </dgm:prSet>
      <dgm:spPr/>
    </dgm:pt>
    <dgm:pt modelId="{67AE2914-2428-4AF8-AAD2-6B74C3797F65}" type="pres">
      <dgm:prSet presAssocID="{4DA82E89-3506-40B6-A61E-40CCECB58864}" presName="spNode" presStyleCnt="0"/>
      <dgm:spPr/>
    </dgm:pt>
    <dgm:pt modelId="{47439B33-6B83-48DD-82C0-425DD1BF7ADF}" type="pres">
      <dgm:prSet presAssocID="{093111FD-2EAF-4C2B-B3AF-72ECA6852440}" presName="sibTrans" presStyleLbl="sibTrans1D1" presStyleIdx="1" presStyleCnt="5"/>
      <dgm:spPr/>
    </dgm:pt>
    <dgm:pt modelId="{AAD2C7FC-4C3A-4E09-A617-2EC242A27B2E}" type="pres">
      <dgm:prSet presAssocID="{70092F92-1B0D-4ECA-8AA3-16386D2AC98F}" presName="node" presStyleLbl="node1" presStyleIdx="2" presStyleCnt="5">
        <dgm:presLayoutVars>
          <dgm:bulletEnabled val="1"/>
        </dgm:presLayoutVars>
      </dgm:prSet>
      <dgm:spPr/>
    </dgm:pt>
    <dgm:pt modelId="{E4C13DB5-FC50-4E7C-96B4-9BB2457647B3}" type="pres">
      <dgm:prSet presAssocID="{70092F92-1B0D-4ECA-8AA3-16386D2AC98F}" presName="spNode" presStyleCnt="0"/>
      <dgm:spPr/>
    </dgm:pt>
    <dgm:pt modelId="{1D354480-B9BE-4AF0-A69F-B60A9A1FEFAE}" type="pres">
      <dgm:prSet presAssocID="{4CDC3B41-6F0B-44C1-8B38-C159D4648151}" presName="sibTrans" presStyleLbl="sibTrans1D1" presStyleIdx="2" presStyleCnt="5"/>
      <dgm:spPr/>
    </dgm:pt>
    <dgm:pt modelId="{78953B66-ABD5-49EA-AE29-CD93C51A7EF6}" type="pres">
      <dgm:prSet presAssocID="{F37FCD1F-0931-45CE-B5E4-2B7A7DAE66C5}" presName="node" presStyleLbl="node1" presStyleIdx="3" presStyleCnt="5">
        <dgm:presLayoutVars>
          <dgm:bulletEnabled val="1"/>
        </dgm:presLayoutVars>
      </dgm:prSet>
      <dgm:spPr/>
    </dgm:pt>
    <dgm:pt modelId="{D86CC06D-99C6-4845-A9DB-7A6012152FD0}" type="pres">
      <dgm:prSet presAssocID="{F37FCD1F-0931-45CE-B5E4-2B7A7DAE66C5}" presName="spNode" presStyleCnt="0"/>
      <dgm:spPr/>
    </dgm:pt>
    <dgm:pt modelId="{E7C5E191-8BBA-456E-B521-8CE515DE34F8}" type="pres">
      <dgm:prSet presAssocID="{8BAC0F54-5591-4A18-AEEE-A808A2CBA314}" presName="sibTrans" presStyleLbl="sibTrans1D1" presStyleIdx="3" presStyleCnt="5"/>
      <dgm:spPr/>
    </dgm:pt>
    <dgm:pt modelId="{DD449316-D79A-4067-858B-E89FAA374C75}" type="pres">
      <dgm:prSet presAssocID="{88C98DC6-A260-4510-952B-4BCF38E65376}" presName="node" presStyleLbl="node1" presStyleIdx="4" presStyleCnt="5">
        <dgm:presLayoutVars>
          <dgm:bulletEnabled val="1"/>
        </dgm:presLayoutVars>
      </dgm:prSet>
      <dgm:spPr/>
    </dgm:pt>
    <dgm:pt modelId="{33EF6CD3-B5BF-4B41-B137-BAA16AC1A6DD}" type="pres">
      <dgm:prSet presAssocID="{88C98DC6-A260-4510-952B-4BCF38E65376}" presName="spNode" presStyleCnt="0"/>
      <dgm:spPr/>
    </dgm:pt>
    <dgm:pt modelId="{8484DDA4-FE3D-477C-B4C4-C87013F72087}" type="pres">
      <dgm:prSet presAssocID="{BDBFF9C7-E359-4EE5-9FA3-A85E26C576E6}" presName="sibTrans" presStyleLbl="sibTrans1D1" presStyleIdx="4" presStyleCnt="5"/>
      <dgm:spPr/>
    </dgm:pt>
  </dgm:ptLst>
  <dgm:cxnLst>
    <dgm:cxn modelId="{5F5C990F-1EE0-402C-B412-E5566EBCB45E}" type="presOf" srcId="{F37FCD1F-0931-45CE-B5E4-2B7A7DAE66C5}" destId="{78953B66-ABD5-49EA-AE29-CD93C51A7EF6}" srcOrd="0" destOrd="0" presId="urn:microsoft.com/office/officeart/2005/8/layout/cycle6"/>
    <dgm:cxn modelId="{26FB9517-E9F6-488E-A45A-D56043CDEDFF}" type="presOf" srcId="{093111FD-2EAF-4C2B-B3AF-72ECA6852440}" destId="{47439B33-6B83-48DD-82C0-425DD1BF7ADF}" srcOrd="0" destOrd="0" presId="urn:microsoft.com/office/officeart/2005/8/layout/cycle6"/>
    <dgm:cxn modelId="{CC271F24-D6FB-4EB9-8CEB-CB97567658C6}" type="presOf" srcId="{157594C3-F9FA-45D7-9BC2-DA6C3EAB009B}" destId="{2D4BE824-E16E-46D0-B7B3-4A4C7FF6EDD4}" srcOrd="0" destOrd="0" presId="urn:microsoft.com/office/officeart/2005/8/layout/cycle6"/>
    <dgm:cxn modelId="{765E362A-2975-4E18-A3C8-FDDADC3F202F}" type="presOf" srcId="{48338DA8-5C9C-4F4F-B4ED-080BD002EF82}" destId="{71BD05FE-D22B-434B-A37D-32FAC8DA67D8}" srcOrd="0" destOrd="0" presId="urn:microsoft.com/office/officeart/2005/8/layout/cycle6"/>
    <dgm:cxn modelId="{57D8A02A-5C65-4AA2-B535-930525B05EDD}" srcId="{157594C3-F9FA-45D7-9BC2-DA6C3EAB009B}" destId="{88C98DC6-A260-4510-952B-4BCF38E65376}" srcOrd="4" destOrd="0" parTransId="{BEAFE1DF-0CD9-4E92-A0E0-D1CBF2DBC8CB}" sibTransId="{BDBFF9C7-E359-4EE5-9FA3-A85E26C576E6}"/>
    <dgm:cxn modelId="{5F183B35-DADE-4AE2-AD6E-01848ECE39E6}" type="presOf" srcId="{70092F92-1B0D-4ECA-8AA3-16386D2AC98F}" destId="{AAD2C7FC-4C3A-4E09-A617-2EC242A27B2E}" srcOrd="0" destOrd="0" presId="urn:microsoft.com/office/officeart/2005/8/layout/cycle6"/>
    <dgm:cxn modelId="{16D6973F-C1A7-45F9-85BD-D8A069378B1E}" type="presOf" srcId="{4DA82E89-3506-40B6-A61E-40CCECB58864}" destId="{DF2B1810-4ED6-4C16-8302-48FF6270864B}" srcOrd="0" destOrd="0" presId="urn:microsoft.com/office/officeart/2005/8/layout/cycle6"/>
    <dgm:cxn modelId="{16A8995C-CA73-4E73-BA2A-DA5D83015DF6}" srcId="{157594C3-F9FA-45D7-9BC2-DA6C3EAB009B}" destId="{4DA82E89-3506-40B6-A61E-40CCECB58864}" srcOrd="1" destOrd="0" parTransId="{2FAB0A4B-8E42-4A1A-A65D-2A16F410880F}" sibTransId="{093111FD-2EAF-4C2B-B3AF-72ECA6852440}"/>
    <dgm:cxn modelId="{99A05E45-24E7-41F8-8A22-6E5F807620AF}" type="presOf" srcId="{88C98DC6-A260-4510-952B-4BCF38E65376}" destId="{DD449316-D79A-4067-858B-E89FAA374C75}" srcOrd="0" destOrd="0" presId="urn:microsoft.com/office/officeart/2005/8/layout/cycle6"/>
    <dgm:cxn modelId="{9017AC65-A93B-4450-B734-8A193F6467A1}" type="presOf" srcId="{4CDC3B41-6F0B-44C1-8B38-C159D4648151}" destId="{1D354480-B9BE-4AF0-A69F-B60A9A1FEFAE}" srcOrd="0" destOrd="0" presId="urn:microsoft.com/office/officeart/2005/8/layout/cycle6"/>
    <dgm:cxn modelId="{78A99A56-3036-4304-80B0-D86CF4F8CC7C}" srcId="{157594C3-F9FA-45D7-9BC2-DA6C3EAB009B}" destId="{F37FCD1F-0931-45CE-B5E4-2B7A7DAE66C5}" srcOrd="3" destOrd="0" parTransId="{29A348FC-0EDF-4278-BFA6-1678A5F598C4}" sibTransId="{8BAC0F54-5591-4A18-AEEE-A808A2CBA314}"/>
    <dgm:cxn modelId="{58C041A3-F846-4417-A0F8-47515DF8792B}" type="presOf" srcId="{8BAC0F54-5591-4A18-AEEE-A808A2CBA314}" destId="{E7C5E191-8BBA-456E-B521-8CE515DE34F8}" srcOrd="0" destOrd="0" presId="urn:microsoft.com/office/officeart/2005/8/layout/cycle6"/>
    <dgm:cxn modelId="{5370E4A7-F927-4D98-917B-5348B06D4804}" type="presOf" srcId="{6458F3D8-1E46-4461-A35A-A7FFD699D772}" destId="{661C2F0C-F433-4180-B032-9596AF2E337F}" srcOrd="0" destOrd="0" presId="urn:microsoft.com/office/officeart/2005/8/layout/cycle6"/>
    <dgm:cxn modelId="{CC3D06B0-33D0-41A8-872A-0325EA4BE318}" srcId="{157594C3-F9FA-45D7-9BC2-DA6C3EAB009B}" destId="{48338DA8-5C9C-4F4F-B4ED-080BD002EF82}" srcOrd="0" destOrd="0" parTransId="{D9647E05-5C1D-44C7-8D8C-7C4B09034EA9}" sibTransId="{6458F3D8-1E46-4461-A35A-A7FFD699D772}"/>
    <dgm:cxn modelId="{9AF130DA-D12A-4274-AEEE-9E0A46886B3C}" srcId="{157594C3-F9FA-45D7-9BC2-DA6C3EAB009B}" destId="{70092F92-1B0D-4ECA-8AA3-16386D2AC98F}" srcOrd="2" destOrd="0" parTransId="{511D2855-6FDD-4164-A147-AAA3FE7C6ECE}" sibTransId="{4CDC3B41-6F0B-44C1-8B38-C159D4648151}"/>
    <dgm:cxn modelId="{768E40EC-72DF-49BE-9768-53CB3C9DB023}" type="presOf" srcId="{BDBFF9C7-E359-4EE5-9FA3-A85E26C576E6}" destId="{8484DDA4-FE3D-477C-B4C4-C87013F72087}" srcOrd="0" destOrd="0" presId="urn:microsoft.com/office/officeart/2005/8/layout/cycle6"/>
    <dgm:cxn modelId="{BEAEACD8-9096-40B3-8F1F-25E656C4E8E7}" type="presParOf" srcId="{2D4BE824-E16E-46D0-B7B3-4A4C7FF6EDD4}" destId="{71BD05FE-D22B-434B-A37D-32FAC8DA67D8}" srcOrd="0" destOrd="0" presId="urn:microsoft.com/office/officeart/2005/8/layout/cycle6"/>
    <dgm:cxn modelId="{E9CFBCCB-7E5C-4766-BBC0-437C80BDCEC1}" type="presParOf" srcId="{2D4BE824-E16E-46D0-B7B3-4A4C7FF6EDD4}" destId="{719E0DB6-9438-4D5F-A9D9-0FC71DA461D5}" srcOrd="1" destOrd="0" presId="urn:microsoft.com/office/officeart/2005/8/layout/cycle6"/>
    <dgm:cxn modelId="{0508CC4A-3665-4B42-9354-4871D7A490F7}" type="presParOf" srcId="{2D4BE824-E16E-46D0-B7B3-4A4C7FF6EDD4}" destId="{661C2F0C-F433-4180-B032-9596AF2E337F}" srcOrd="2" destOrd="0" presId="urn:microsoft.com/office/officeart/2005/8/layout/cycle6"/>
    <dgm:cxn modelId="{0A5F96DC-EFDC-42D6-B203-F09F1EE42FDA}" type="presParOf" srcId="{2D4BE824-E16E-46D0-B7B3-4A4C7FF6EDD4}" destId="{DF2B1810-4ED6-4C16-8302-48FF6270864B}" srcOrd="3" destOrd="0" presId="urn:microsoft.com/office/officeart/2005/8/layout/cycle6"/>
    <dgm:cxn modelId="{C52A1143-C213-4908-AE02-2305920A8482}" type="presParOf" srcId="{2D4BE824-E16E-46D0-B7B3-4A4C7FF6EDD4}" destId="{67AE2914-2428-4AF8-AAD2-6B74C3797F65}" srcOrd="4" destOrd="0" presId="urn:microsoft.com/office/officeart/2005/8/layout/cycle6"/>
    <dgm:cxn modelId="{D107CBCF-A1FB-482E-BD5B-D86D60888E15}" type="presParOf" srcId="{2D4BE824-E16E-46D0-B7B3-4A4C7FF6EDD4}" destId="{47439B33-6B83-48DD-82C0-425DD1BF7ADF}" srcOrd="5" destOrd="0" presId="urn:microsoft.com/office/officeart/2005/8/layout/cycle6"/>
    <dgm:cxn modelId="{AC7EB2B6-93E9-43BC-96DE-229AD07471CB}" type="presParOf" srcId="{2D4BE824-E16E-46D0-B7B3-4A4C7FF6EDD4}" destId="{AAD2C7FC-4C3A-4E09-A617-2EC242A27B2E}" srcOrd="6" destOrd="0" presId="urn:microsoft.com/office/officeart/2005/8/layout/cycle6"/>
    <dgm:cxn modelId="{DC193973-59FA-4590-94A2-4DD9D723BCEC}" type="presParOf" srcId="{2D4BE824-E16E-46D0-B7B3-4A4C7FF6EDD4}" destId="{E4C13DB5-FC50-4E7C-96B4-9BB2457647B3}" srcOrd="7" destOrd="0" presId="urn:microsoft.com/office/officeart/2005/8/layout/cycle6"/>
    <dgm:cxn modelId="{F5DE8F43-AD8E-4D81-A030-94F89750A1A7}" type="presParOf" srcId="{2D4BE824-E16E-46D0-B7B3-4A4C7FF6EDD4}" destId="{1D354480-B9BE-4AF0-A69F-B60A9A1FEFAE}" srcOrd="8" destOrd="0" presId="urn:microsoft.com/office/officeart/2005/8/layout/cycle6"/>
    <dgm:cxn modelId="{24F0A19B-566C-4011-BFE9-2FD77806D6E3}" type="presParOf" srcId="{2D4BE824-E16E-46D0-B7B3-4A4C7FF6EDD4}" destId="{78953B66-ABD5-49EA-AE29-CD93C51A7EF6}" srcOrd="9" destOrd="0" presId="urn:microsoft.com/office/officeart/2005/8/layout/cycle6"/>
    <dgm:cxn modelId="{8F35362E-BEB0-470A-BED5-35C244E5795E}" type="presParOf" srcId="{2D4BE824-E16E-46D0-B7B3-4A4C7FF6EDD4}" destId="{D86CC06D-99C6-4845-A9DB-7A6012152FD0}" srcOrd="10" destOrd="0" presId="urn:microsoft.com/office/officeart/2005/8/layout/cycle6"/>
    <dgm:cxn modelId="{F666C094-A746-4DAA-B093-A6BABAE5E3AD}" type="presParOf" srcId="{2D4BE824-E16E-46D0-B7B3-4A4C7FF6EDD4}" destId="{E7C5E191-8BBA-456E-B521-8CE515DE34F8}" srcOrd="11" destOrd="0" presId="urn:microsoft.com/office/officeart/2005/8/layout/cycle6"/>
    <dgm:cxn modelId="{72F53B4F-5B77-48F2-8E02-E61B9C2FB376}" type="presParOf" srcId="{2D4BE824-E16E-46D0-B7B3-4A4C7FF6EDD4}" destId="{DD449316-D79A-4067-858B-E89FAA374C75}" srcOrd="12" destOrd="0" presId="urn:microsoft.com/office/officeart/2005/8/layout/cycle6"/>
    <dgm:cxn modelId="{1821F29C-A493-4D5C-93A3-9DBDDDA57E5C}" type="presParOf" srcId="{2D4BE824-E16E-46D0-B7B3-4A4C7FF6EDD4}" destId="{33EF6CD3-B5BF-4B41-B137-BAA16AC1A6DD}" srcOrd="13" destOrd="0" presId="urn:microsoft.com/office/officeart/2005/8/layout/cycle6"/>
    <dgm:cxn modelId="{B6C6713B-91F9-4613-9E36-F570BE6C2D1D}" type="presParOf" srcId="{2D4BE824-E16E-46D0-B7B3-4A4C7FF6EDD4}" destId="{8484DDA4-FE3D-477C-B4C4-C87013F72087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2D6998-FDE2-422C-9386-76E760415E9C}">
      <dsp:nvSpPr>
        <dsp:cNvPr id="0" name=""/>
        <dsp:cNvSpPr/>
      </dsp:nvSpPr>
      <dsp:spPr>
        <a:xfrm>
          <a:off x="0" y="0"/>
          <a:ext cx="9288654" cy="188676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CH" sz="2700" kern="1200"/>
            <a:t>L'ADHD può influenzare il rendimento scolastico, lavorativo e le relazioni sociali.</a:t>
          </a:r>
          <a:endParaRPr lang="en-US" sz="2700" kern="1200"/>
        </a:p>
      </dsp:txBody>
      <dsp:txXfrm>
        <a:off x="55261" y="55261"/>
        <a:ext cx="7338539" cy="1776240"/>
      </dsp:txXfrm>
    </dsp:sp>
    <dsp:sp modelId="{21DADEDC-901E-463A-BBC2-DD6B38FD3B51}">
      <dsp:nvSpPr>
        <dsp:cNvPr id="0" name=""/>
        <dsp:cNvSpPr/>
      </dsp:nvSpPr>
      <dsp:spPr>
        <a:xfrm>
          <a:off x="1639174" y="2306042"/>
          <a:ext cx="9288654" cy="1886762"/>
        </a:xfrm>
        <a:prstGeom prst="roundRect">
          <a:avLst>
            <a:gd name="adj" fmla="val 10000"/>
          </a:avLst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CH" sz="2700" kern="1200" dirty="0"/>
            <a:t>Spesso si manifesta in difficoltà nell'organizzazione, nella gestione del tempo e nella concentrazione influenzando le funzioni esecutive.</a:t>
          </a:r>
          <a:endParaRPr lang="en-US" sz="2700" kern="1200" dirty="0"/>
        </a:p>
      </dsp:txBody>
      <dsp:txXfrm>
        <a:off x="1694435" y="2361303"/>
        <a:ext cx="6312562" cy="1776240"/>
      </dsp:txXfrm>
    </dsp:sp>
    <dsp:sp modelId="{F81A644D-69B2-4AD6-9BD5-ECDD0FF3C1EE}">
      <dsp:nvSpPr>
        <dsp:cNvPr id="0" name=""/>
        <dsp:cNvSpPr/>
      </dsp:nvSpPr>
      <dsp:spPr>
        <a:xfrm>
          <a:off x="8062259" y="1483204"/>
          <a:ext cx="1226395" cy="122639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338198" y="1483204"/>
        <a:ext cx="674517" cy="9228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50BA10-CAC2-40E1-8E2D-ED1F6DD4E95D}">
      <dsp:nvSpPr>
        <dsp:cNvPr id="0" name=""/>
        <dsp:cNvSpPr/>
      </dsp:nvSpPr>
      <dsp:spPr>
        <a:xfrm>
          <a:off x="1953914" y="277502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3989C6-22FC-4F2A-8FFC-D7968B4442EC}">
      <dsp:nvSpPr>
        <dsp:cNvPr id="0" name=""/>
        <dsp:cNvSpPr/>
      </dsp:nvSpPr>
      <dsp:spPr>
        <a:xfrm>
          <a:off x="765914" y="2691902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CH" sz="1700" kern="1200"/>
            <a:t>È un professionista specializzato con formazione specifica nell'aiutare le persone a gestire le sfide associate al disturbo</a:t>
          </a:r>
          <a:endParaRPr lang="en-US" sz="1700" kern="1200"/>
        </a:p>
      </dsp:txBody>
      <dsp:txXfrm>
        <a:off x="765914" y="2691902"/>
        <a:ext cx="4320000" cy="720000"/>
      </dsp:txXfrm>
    </dsp:sp>
    <dsp:sp modelId="{E61D6552-7914-4B8F-94A4-C53FB048D39C}">
      <dsp:nvSpPr>
        <dsp:cNvPr id="0" name=""/>
        <dsp:cNvSpPr/>
      </dsp:nvSpPr>
      <dsp:spPr>
        <a:xfrm>
          <a:off x="7029914" y="277502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CF536B-AA34-4D0D-BCA5-19483E2DC7CF}">
      <dsp:nvSpPr>
        <dsp:cNvPr id="0" name=""/>
        <dsp:cNvSpPr/>
      </dsp:nvSpPr>
      <dsp:spPr>
        <a:xfrm>
          <a:off x="5841914" y="2691902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CH" sz="1700" kern="1200"/>
            <a:t>Lavora in modo collaborativo e non giudicante</a:t>
          </a:r>
          <a:endParaRPr lang="en-US" sz="1700" kern="1200"/>
        </a:p>
      </dsp:txBody>
      <dsp:txXfrm>
        <a:off x="5841914" y="2691902"/>
        <a:ext cx="432000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20EA1D-E24D-491B-857B-A1A4B1106F43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F618D2-F934-46B5-AB5F-8110AB32C69C}">
      <dsp:nvSpPr>
        <dsp:cNvPr id="0" name=""/>
        <dsp:cNvSpPr/>
      </dsp:nvSpPr>
      <dsp:spPr>
        <a:xfrm>
          <a:off x="0" y="0"/>
          <a:ext cx="6900512" cy="2768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CH" sz="6500" b="0" i="0" kern="1200" baseline="0"/>
            <a:t>Pianificazione degli obiettivi</a:t>
          </a:r>
          <a:endParaRPr lang="en-US" sz="6500" kern="1200"/>
        </a:p>
      </dsp:txBody>
      <dsp:txXfrm>
        <a:off x="0" y="0"/>
        <a:ext cx="6900512" cy="2768070"/>
      </dsp:txXfrm>
    </dsp:sp>
    <dsp:sp modelId="{62EA81BF-2E30-4DD6-A0C7-9F3A44229FC5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167FE4-01DC-4162-92D1-3C8E79BC55D7}">
      <dsp:nvSpPr>
        <dsp:cNvPr id="0" name=""/>
        <dsp:cNvSpPr/>
      </dsp:nvSpPr>
      <dsp:spPr>
        <a:xfrm>
          <a:off x="0" y="2768070"/>
          <a:ext cx="6900512" cy="2768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CH" sz="6500" b="0" i="0" kern="1200" baseline="0"/>
            <a:t>Frequenza delle sessioni </a:t>
          </a:r>
          <a:endParaRPr lang="en-US" sz="6500" kern="1200"/>
        </a:p>
      </dsp:txBody>
      <dsp:txXfrm>
        <a:off x="0" y="2768070"/>
        <a:ext cx="6900512" cy="27680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7F1C83-9598-4057-93A6-F94ED2DA8CD4}">
      <dsp:nvSpPr>
        <dsp:cNvPr id="0" name=""/>
        <dsp:cNvSpPr/>
      </dsp:nvSpPr>
      <dsp:spPr>
        <a:xfrm>
          <a:off x="5305" y="812343"/>
          <a:ext cx="2870791" cy="143539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CH" sz="2300" kern="1200"/>
            <a:t>Il coaching avviene attraverso sessioni individuali</a:t>
          </a:r>
          <a:endParaRPr lang="en-US" sz="2300" kern="1200"/>
        </a:p>
      </dsp:txBody>
      <dsp:txXfrm>
        <a:off x="47346" y="854384"/>
        <a:ext cx="2786709" cy="1351313"/>
      </dsp:txXfrm>
    </dsp:sp>
    <dsp:sp modelId="{514987A2-CAC3-4500-AB28-40001D32B607}">
      <dsp:nvSpPr>
        <dsp:cNvPr id="0" name=""/>
        <dsp:cNvSpPr/>
      </dsp:nvSpPr>
      <dsp:spPr>
        <a:xfrm>
          <a:off x="5305" y="2463048"/>
          <a:ext cx="2870791" cy="143539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CH" sz="2300" kern="1200"/>
            <a:t>Il coach e l’interessato lavorano insieme per stabilire:</a:t>
          </a:r>
          <a:endParaRPr lang="en-US" sz="2300" kern="1200"/>
        </a:p>
      </dsp:txBody>
      <dsp:txXfrm>
        <a:off x="47346" y="2505089"/>
        <a:ext cx="2786709" cy="1351313"/>
      </dsp:txXfrm>
    </dsp:sp>
    <dsp:sp modelId="{627D945E-E2F2-4C3A-8CAE-24992C5B5362}">
      <dsp:nvSpPr>
        <dsp:cNvPr id="0" name=""/>
        <dsp:cNvSpPr/>
      </dsp:nvSpPr>
      <dsp:spPr>
        <a:xfrm rot="19457599">
          <a:off x="2743177" y="2744735"/>
          <a:ext cx="1414156" cy="46669"/>
        </a:xfrm>
        <a:custGeom>
          <a:avLst/>
          <a:gdLst/>
          <a:ahLst/>
          <a:cxnLst/>
          <a:rect l="0" t="0" r="0" b="0"/>
          <a:pathLst>
            <a:path>
              <a:moveTo>
                <a:pt x="0" y="23334"/>
              </a:moveTo>
              <a:lnTo>
                <a:pt x="1414156" y="23334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414902" y="2732716"/>
        <a:ext cx="70707" cy="70707"/>
      </dsp:txXfrm>
    </dsp:sp>
    <dsp:sp modelId="{C08DDCB6-B20B-4E79-8583-0FC840DDF53D}">
      <dsp:nvSpPr>
        <dsp:cNvPr id="0" name=""/>
        <dsp:cNvSpPr/>
      </dsp:nvSpPr>
      <dsp:spPr>
        <a:xfrm>
          <a:off x="4024414" y="1637696"/>
          <a:ext cx="2870791" cy="143539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CH" sz="2300" kern="1200"/>
            <a:t>obiettivi chiari</a:t>
          </a:r>
          <a:endParaRPr lang="en-US" sz="2300" kern="1200"/>
        </a:p>
      </dsp:txBody>
      <dsp:txXfrm>
        <a:off x="4066455" y="1679737"/>
        <a:ext cx="2786709" cy="1351313"/>
      </dsp:txXfrm>
    </dsp:sp>
    <dsp:sp modelId="{845E62CA-5474-464E-9B2E-7303CEC09AB6}">
      <dsp:nvSpPr>
        <dsp:cNvPr id="0" name=""/>
        <dsp:cNvSpPr/>
      </dsp:nvSpPr>
      <dsp:spPr>
        <a:xfrm rot="2142401">
          <a:off x="2743177" y="3570088"/>
          <a:ext cx="1414156" cy="46669"/>
        </a:xfrm>
        <a:custGeom>
          <a:avLst/>
          <a:gdLst/>
          <a:ahLst/>
          <a:cxnLst/>
          <a:rect l="0" t="0" r="0" b="0"/>
          <a:pathLst>
            <a:path>
              <a:moveTo>
                <a:pt x="0" y="23334"/>
              </a:moveTo>
              <a:lnTo>
                <a:pt x="1414156" y="23334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414902" y="3558069"/>
        <a:ext cx="70707" cy="70707"/>
      </dsp:txXfrm>
    </dsp:sp>
    <dsp:sp modelId="{18856CFC-1A86-4194-9C73-D4A17D3924F0}">
      <dsp:nvSpPr>
        <dsp:cNvPr id="0" name=""/>
        <dsp:cNvSpPr/>
      </dsp:nvSpPr>
      <dsp:spPr>
        <a:xfrm>
          <a:off x="4024414" y="3288401"/>
          <a:ext cx="2870791" cy="143539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CH" sz="2300" kern="1200"/>
            <a:t>identificare le strategie da seguire</a:t>
          </a:r>
          <a:endParaRPr lang="en-US" sz="2300" kern="1200"/>
        </a:p>
      </dsp:txBody>
      <dsp:txXfrm>
        <a:off x="4066455" y="3330442"/>
        <a:ext cx="2786709" cy="135131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06E2B9-43DD-4855-B509-A6B615B9D0E3}">
      <dsp:nvSpPr>
        <dsp:cNvPr id="0" name=""/>
        <dsp:cNvSpPr/>
      </dsp:nvSpPr>
      <dsp:spPr>
        <a:xfrm>
          <a:off x="0" y="938039"/>
          <a:ext cx="2859785" cy="181596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09C87B-19EE-47B7-B0DC-7CE2D4E23B68}">
      <dsp:nvSpPr>
        <dsp:cNvPr id="0" name=""/>
        <dsp:cNvSpPr/>
      </dsp:nvSpPr>
      <dsp:spPr>
        <a:xfrm>
          <a:off x="317753" y="1239906"/>
          <a:ext cx="2859785" cy="18159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Svolgere</a:t>
          </a:r>
          <a:r>
            <a:rPr lang="en-US" sz="2100" kern="1200" dirty="0"/>
            <a:t> un </a:t>
          </a:r>
          <a:r>
            <a:rPr lang="en-US" sz="2100" kern="1200" dirty="0" err="1"/>
            <a:t>intervento</a:t>
          </a:r>
          <a:r>
            <a:rPr lang="en-US" sz="2100" kern="1200" dirty="0"/>
            <a:t> </a:t>
          </a:r>
          <a:r>
            <a:rPr lang="en-US" sz="2100" kern="1200" dirty="0" err="1"/>
            <a:t>professionale</a:t>
          </a:r>
          <a:r>
            <a:rPr lang="en-US" sz="2100" kern="1200" dirty="0"/>
            <a:t> con aggiornamenti </a:t>
          </a:r>
          <a:r>
            <a:rPr lang="en-US" sz="2100" kern="1200" dirty="0" err="1"/>
            <a:t>continui</a:t>
          </a:r>
          <a:endParaRPr lang="en-US" sz="2100" kern="1200" dirty="0"/>
        </a:p>
      </dsp:txBody>
      <dsp:txXfrm>
        <a:off x="370941" y="1293094"/>
        <a:ext cx="2753409" cy="1709588"/>
      </dsp:txXfrm>
    </dsp:sp>
    <dsp:sp modelId="{322CDCD9-5ED5-42B9-A663-4257826876D9}">
      <dsp:nvSpPr>
        <dsp:cNvPr id="0" name=""/>
        <dsp:cNvSpPr/>
      </dsp:nvSpPr>
      <dsp:spPr>
        <a:xfrm>
          <a:off x="3495293" y="938039"/>
          <a:ext cx="2859785" cy="181596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62CCAA-CD5B-4E0C-9D4B-642A97F34DEC}">
      <dsp:nvSpPr>
        <dsp:cNvPr id="0" name=""/>
        <dsp:cNvSpPr/>
      </dsp:nvSpPr>
      <dsp:spPr>
        <a:xfrm>
          <a:off x="3813047" y="1239906"/>
          <a:ext cx="2859785" cy="18159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Aiutare</a:t>
          </a:r>
          <a:r>
            <a:rPr lang="en-US" sz="2100" kern="1200" dirty="0"/>
            <a:t> le </a:t>
          </a:r>
          <a:r>
            <a:rPr lang="en-US" sz="2100" kern="1200" dirty="0" err="1"/>
            <a:t>persone</a:t>
          </a:r>
          <a:r>
            <a:rPr lang="en-US" sz="2100" kern="1200" dirty="0"/>
            <a:t> con ADHD </a:t>
          </a:r>
          <a:r>
            <a:rPr lang="en-US" sz="2100" kern="1200" dirty="0" err="1"/>
            <a:t>offrendo</a:t>
          </a:r>
          <a:r>
            <a:rPr lang="en-US" sz="2100" kern="1200" dirty="0"/>
            <a:t> </a:t>
          </a:r>
          <a:r>
            <a:rPr lang="en-US" sz="2100" kern="1200" dirty="0" err="1"/>
            <a:t>supporto</a:t>
          </a:r>
          <a:r>
            <a:rPr lang="en-US" sz="2100" kern="1200" dirty="0"/>
            <a:t> </a:t>
          </a:r>
          <a:r>
            <a:rPr lang="en-US" sz="2100" kern="1200" dirty="0" err="1"/>
            <a:t>emotivo</a:t>
          </a:r>
          <a:r>
            <a:rPr lang="en-US" sz="2100" kern="1200" dirty="0"/>
            <a:t> con routine </a:t>
          </a:r>
          <a:r>
            <a:rPr lang="en-US" sz="2100" kern="1200" dirty="0" err="1"/>
            <a:t>strutturate</a:t>
          </a:r>
          <a:r>
            <a:rPr lang="en-US" sz="2100" kern="1200" dirty="0"/>
            <a:t> e </a:t>
          </a:r>
          <a:r>
            <a:rPr lang="en-US" sz="2100" kern="1200" dirty="0" err="1"/>
            <a:t>obiettivi</a:t>
          </a:r>
          <a:r>
            <a:rPr lang="en-US" sz="2100" kern="1200" dirty="0"/>
            <a:t> </a:t>
          </a:r>
          <a:r>
            <a:rPr lang="en-US" sz="2100" kern="1200" dirty="0" err="1"/>
            <a:t>chiari</a:t>
          </a:r>
          <a:endParaRPr lang="en-US" sz="2100" kern="1200" dirty="0"/>
        </a:p>
      </dsp:txBody>
      <dsp:txXfrm>
        <a:off x="3866235" y="1293094"/>
        <a:ext cx="2753409" cy="1709588"/>
      </dsp:txXfrm>
    </dsp:sp>
    <dsp:sp modelId="{4FAF8F77-BD78-499E-BC15-D212B19A0453}">
      <dsp:nvSpPr>
        <dsp:cNvPr id="0" name=""/>
        <dsp:cNvSpPr/>
      </dsp:nvSpPr>
      <dsp:spPr>
        <a:xfrm>
          <a:off x="6990587" y="938039"/>
          <a:ext cx="2859785" cy="181596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3F50B7-0F36-46F4-9200-01D7199F4C6D}">
      <dsp:nvSpPr>
        <dsp:cNvPr id="0" name=""/>
        <dsp:cNvSpPr/>
      </dsp:nvSpPr>
      <dsp:spPr>
        <a:xfrm>
          <a:off x="7308341" y="1239906"/>
          <a:ext cx="2859785" cy="18159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 </a:t>
          </a:r>
          <a:r>
            <a:rPr lang="en-US" sz="2100" kern="1200" dirty="0" err="1"/>
            <a:t>Sviluppare</a:t>
          </a:r>
          <a:r>
            <a:rPr lang="en-US" sz="2100" kern="1200" dirty="0"/>
            <a:t> </a:t>
          </a:r>
          <a:r>
            <a:rPr lang="en-US" sz="2100" kern="1200" dirty="0" err="1"/>
            <a:t>strategie</a:t>
          </a:r>
          <a:r>
            <a:rPr lang="en-US" sz="2100" kern="1200" dirty="0"/>
            <a:t> </a:t>
          </a:r>
          <a:r>
            <a:rPr lang="en-US" sz="2100" kern="1200" dirty="0" err="1"/>
            <a:t>pratiche</a:t>
          </a:r>
          <a:r>
            <a:rPr lang="en-US" sz="2100" kern="1200" dirty="0"/>
            <a:t> per </a:t>
          </a:r>
          <a:r>
            <a:rPr lang="en-US" sz="2100" kern="1200" dirty="0" err="1"/>
            <a:t>affrontare</a:t>
          </a:r>
          <a:r>
            <a:rPr lang="en-US" sz="2100" kern="1200" dirty="0"/>
            <a:t> le </a:t>
          </a:r>
          <a:r>
            <a:rPr lang="en-US" sz="2100" kern="1200" dirty="0" err="1"/>
            <a:t>sfide</a:t>
          </a:r>
          <a:r>
            <a:rPr lang="en-US" sz="2100" kern="1200" dirty="0"/>
            <a:t> </a:t>
          </a:r>
          <a:r>
            <a:rPr lang="en-US" sz="2100" kern="1200" dirty="0" err="1"/>
            <a:t>quotidiane</a:t>
          </a:r>
          <a:r>
            <a:rPr lang="en-US" sz="2100" kern="1200" dirty="0"/>
            <a:t> e </a:t>
          </a:r>
          <a:r>
            <a:rPr lang="en-US" sz="2100" kern="1200" dirty="0" err="1"/>
            <a:t>migliorare</a:t>
          </a:r>
          <a:r>
            <a:rPr lang="en-US" sz="2100" kern="1200" dirty="0"/>
            <a:t> le </a:t>
          </a:r>
          <a:r>
            <a:rPr lang="en-US" sz="2100" kern="1200" dirty="0" err="1"/>
            <a:t>abilità</a:t>
          </a:r>
          <a:r>
            <a:rPr lang="en-US" sz="2100" kern="1200" dirty="0"/>
            <a:t> </a:t>
          </a:r>
          <a:r>
            <a:rPr lang="en-US" sz="2100" kern="1200" dirty="0" err="1"/>
            <a:t>personali</a:t>
          </a:r>
          <a:endParaRPr lang="en-US" sz="2100" kern="1200" dirty="0"/>
        </a:p>
      </dsp:txBody>
      <dsp:txXfrm>
        <a:off x="7361529" y="1293094"/>
        <a:ext cx="2753409" cy="170958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C3B00F-AD78-422B-9EDF-7DFA06C0C932}">
      <dsp:nvSpPr>
        <dsp:cNvPr id="0" name=""/>
        <dsp:cNvSpPr/>
      </dsp:nvSpPr>
      <dsp:spPr>
        <a:xfrm>
          <a:off x="0" y="734"/>
          <a:ext cx="6245265" cy="171831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7A8657-AA83-4582-B816-4F8651902518}">
      <dsp:nvSpPr>
        <dsp:cNvPr id="0" name=""/>
        <dsp:cNvSpPr/>
      </dsp:nvSpPr>
      <dsp:spPr>
        <a:xfrm>
          <a:off x="519790" y="387355"/>
          <a:ext cx="945073" cy="94507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5003E5-BC7A-45F4-A2E3-0D8F2AD7AE37}">
      <dsp:nvSpPr>
        <dsp:cNvPr id="0" name=""/>
        <dsp:cNvSpPr/>
      </dsp:nvSpPr>
      <dsp:spPr>
        <a:xfrm>
          <a:off x="1984653" y="734"/>
          <a:ext cx="4260611" cy="17183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855" tIns="181855" rIns="181855" bIns="181855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CH" sz="2000" b="1" kern="1200" dirty="0"/>
            <a:t>Coach ADHD:</a:t>
          </a:r>
          <a:r>
            <a:rPr lang="it-CH" sz="2000" kern="1200" dirty="0"/>
            <a:t> focalizzato su obiettivi pratici e strategie di vita. Si focalizza sulla gestione del tempo e l’organizzazione.</a:t>
          </a:r>
          <a:endParaRPr lang="en-US" sz="2000" kern="1200" dirty="0"/>
        </a:p>
      </dsp:txBody>
      <dsp:txXfrm>
        <a:off x="1984653" y="734"/>
        <a:ext cx="4260611" cy="1718314"/>
      </dsp:txXfrm>
    </dsp:sp>
    <dsp:sp modelId="{6E375F5A-7CA9-40B5-BFCD-DB55A5A4CC1C}">
      <dsp:nvSpPr>
        <dsp:cNvPr id="0" name=""/>
        <dsp:cNvSpPr/>
      </dsp:nvSpPr>
      <dsp:spPr>
        <a:xfrm>
          <a:off x="0" y="2148627"/>
          <a:ext cx="6245265" cy="171831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214E22-0345-4D78-A809-1EF9FB0D5F17}">
      <dsp:nvSpPr>
        <dsp:cNvPr id="0" name=""/>
        <dsp:cNvSpPr/>
      </dsp:nvSpPr>
      <dsp:spPr>
        <a:xfrm>
          <a:off x="519790" y="2535248"/>
          <a:ext cx="945073" cy="94507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231B16-6628-4974-A5E1-89FE767B4BAB}">
      <dsp:nvSpPr>
        <dsp:cNvPr id="0" name=""/>
        <dsp:cNvSpPr/>
      </dsp:nvSpPr>
      <dsp:spPr>
        <a:xfrm>
          <a:off x="1984653" y="2148627"/>
          <a:ext cx="4260611" cy="17183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855" tIns="181855" rIns="181855" bIns="181855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CH" sz="1900" b="1" kern="1200" dirty="0"/>
            <a:t>Psicologo/Terapista:</a:t>
          </a:r>
          <a:r>
            <a:rPr lang="it-CH" sz="1900" kern="1200" dirty="0"/>
            <a:t> tratta la salute mentale e le cause profonde. Si preoccupa di migliorare il benessere psicologico.</a:t>
          </a:r>
          <a:endParaRPr lang="en-US" sz="1900" kern="1200" dirty="0"/>
        </a:p>
      </dsp:txBody>
      <dsp:txXfrm>
        <a:off x="1984653" y="2148627"/>
        <a:ext cx="4260611" cy="1718314"/>
      </dsp:txXfrm>
    </dsp:sp>
    <dsp:sp modelId="{5DD8BE98-C562-4304-8395-783FB7FFCCE5}">
      <dsp:nvSpPr>
        <dsp:cNvPr id="0" name=""/>
        <dsp:cNvSpPr/>
      </dsp:nvSpPr>
      <dsp:spPr>
        <a:xfrm>
          <a:off x="0" y="4296521"/>
          <a:ext cx="6245265" cy="171831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5D0B57-0F32-4597-B8BF-23404B08AD87}">
      <dsp:nvSpPr>
        <dsp:cNvPr id="0" name=""/>
        <dsp:cNvSpPr/>
      </dsp:nvSpPr>
      <dsp:spPr>
        <a:xfrm>
          <a:off x="519790" y="4683141"/>
          <a:ext cx="945073" cy="94507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CA67F4-FFF3-47E6-8320-A1BB1D627FFD}">
      <dsp:nvSpPr>
        <dsp:cNvPr id="0" name=""/>
        <dsp:cNvSpPr/>
      </dsp:nvSpPr>
      <dsp:spPr>
        <a:xfrm>
          <a:off x="1984653" y="4296521"/>
          <a:ext cx="4260611" cy="17183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855" tIns="181855" rIns="181855" bIns="181855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CH" sz="1900" b="1" kern="1200" dirty="0"/>
            <a:t>Medico:</a:t>
          </a:r>
          <a:r>
            <a:rPr lang="it-CH" sz="1900" kern="1200" dirty="0"/>
            <a:t> gestisce i sintomi con i farmaci. Tratta i sintomi fisici.</a:t>
          </a:r>
          <a:br>
            <a:rPr lang="it-CH" sz="1900" kern="1200" dirty="0"/>
          </a:br>
          <a:endParaRPr lang="en-US" sz="1900" kern="1200" dirty="0"/>
        </a:p>
      </dsp:txBody>
      <dsp:txXfrm>
        <a:off x="1984653" y="4296521"/>
        <a:ext cx="4260611" cy="171831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BD05FE-D22B-434B-A37D-32FAC8DA67D8}">
      <dsp:nvSpPr>
        <dsp:cNvPr id="0" name=""/>
        <dsp:cNvSpPr/>
      </dsp:nvSpPr>
      <dsp:spPr>
        <a:xfrm>
          <a:off x="2229586" y="8595"/>
          <a:ext cx="1804466" cy="117290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CH" sz="2100" kern="1200" dirty="0"/>
            <a:t>Migliorare la gestione del tempo</a:t>
          </a:r>
          <a:endParaRPr lang="en-US" sz="2100" kern="1200" dirty="0"/>
        </a:p>
      </dsp:txBody>
      <dsp:txXfrm>
        <a:off x="2286842" y="65851"/>
        <a:ext cx="1689954" cy="1058391"/>
      </dsp:txXfrm>
    </dsp:sp>
    <dsp:sp modelId="{661C2F0C-F433-4180-B032-9596AF2E337F}">
      <dsp:nvSpPr>
        <dsp:cNvPr id="0" name=""/>
        <dsp:cNvSpPr/>
      </dsp:nvSpPr>
      <dsp:spPr>
        <a:xfrm>
          <a:off x="789565" y="595047"/>
          <a:ext cx="4684508" cy="4684508"/>
        </a:xfrm>
        <a:custGeom>
          <a:avLst/>
          <a:gdLst/>
          <a:ahLst/>
          <a:cxnLst/>
          <a:rect l="0" t="0" r="0" b="0"/>
          <a:pathLst>
            <a:path>
              <a:moveTo>
                <a:pt x="3256870" y="185953"/>
              </a:moveTo>
              <a:arcTo wR="2342254" hR="2342254" stAng="17579082" swAng="1960358"/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2B1810-4ED6-4C16-8302-48FF6270864B}">
      <dsp:nvSpPr>
        <dsp:cNvPr id="0" name=""/>
        <dsp:cNvSpPr/>
      </dsp:nvSpPr>
      <dsp:spPr>
        <a:xfrm>
          <a:off x="4457202" y="1627053"/>
          <a:ext cx="1804466" cy="117290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CH" sz="2100" kern="1200" dirty="0"/>
            <a:t>Aumentare la produttività</a:t>
          </a:r>
          <a:endParaRPr lang="en-US" sz="2100" kern="1200" dirty="0"/>
        </a:p>
      </dsp:txBody>
      <dsp:txXfrm>
        <a:off x="4514458" y="1684309"/>
        <a:ext cx="1689954" cy="1058391"/>
      </dsp:txXfrm>
    </dsp:sp>
    <dsp:sp modelId="{47439B33-6B83-48DD-82C0-425DD1BF7ADF}">
      <dsp:nvSpPr>
        <dsp:cNvPr id="0" name=""/>
        <dsp:cNvSpPr/>
      </dsp:nvSpPr>
      <dsp:spPr>
        <a:xfrm>
          <a:off x="789565" y="595047"/>
          <a:ext cx="4684508" cy="4684508"/>
        </a:xfrm>
        <a:custGeom>
          <a:avLst/>
          <a:gdLst/>
          <a:ahLst/>
          <a:cxnLst/>
          <a:rect l="0" t="0" r="0" b="0"/>
          <a:pathLst>
            <a:path>
              <a:moveTo>
                <a:pt x="4681309" y="2219875"/>
              </a:moveTo>
              <a:arcTo wR="2342254" hR="2342254" stAng="21420302" swAng="2195396"/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D2C7FC-4C3A-4E09-A617-2EC242A27B2E}">
      <dsp:nvSpPr>
        <dsp:cNvPr id="0" name=""/>
        <dsp:cNvSpPr/>
      </dsp:nvSpPr>
      <dsp:spPr>
        <a:xfrm>
          <a:off x="3606329" y="4245773"/>
          <a:ext cx="1804466" cy="117290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CH" sz="2100" kern="1200"/>
            <a:t>Ridurre lo stress</a:t>
          </a:r>
          <a:endParaRPr lang="en-US" sz="2100" kern="1200"/>
        </a:p>
      </dsp:txBody>
      <dsp:txXfrm>
        <a:off x="3663585" y="4303029"/>
        <a:ext cx="1689954" cy="1058391"/>
      </dsp:txXfrm>
    </dsp:sp>
    <dsp:sp modelId="{1D354480-B9BE-4AF0-A69F-B60A9A1FEFAE}">
      <dsp:nvSpPr>
        <dsp:cNvPr id="0" name=""/>
        <dsp:cNvSpPr/>
      </dsp:nvSpPr>
      <dsp:spPr>
        <a:xfrm>
          <a:off x="789565" y="595047"/>
          <a:ext cx="4684508" cy="4684508"/>
        </a:xfrm>
        <a:custGeom>
          <a:avLst/>
          <a:gdLst/>
          <a:ahLst/>
          <a:cxnLst/>
          <a:rect l="0" t="0" r="0" b="0"/>
          <a:pathLst>
            <a:path>
              <a:moveTo>
                <a:pt x="2807466" y="4637844"/>
              </a:moveTo>
              <a:arcTo wR="2342254" hR="2342254" stAng="4712634" swAng="1374733"/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953B66-ABD5-49EA-AE29-CD93C51A7EF6}">
      <dsp:nvSpPr>
        <dsp:cNvPr id="0" name=""/>
        <dsp:cNvSpPr/>
      </dsp:nvSpPr>
      <dsp:spPr>
        <a:xfrm>
          <a:off x="852844" y="4245773"/>
          <a:ext cx="1804466" cy="117290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CH" sz="2100" kern="1200" dirty="0"/>
            <a:t>Sviluppare abitudini positive</a:t>
          </a:r>
          <a:endParaRPr lang="en-US" sz="2100" kern="1200" dirty="0"/>
        </a:p>
      </dsp:txBody>
      <dsp:txXfrm>
        <a:off x="910100" y="4303029"/>
        <a:ext cx="1689954" cy="1058391"/>
      </dsp:txXfrm>
    </dsp:sp>
    <dsp:sp modelId="{E7C5E191-8BBA-456E-B521-8CE515DE34F8}">
      <dsp:nvSpPr>
        <dsp:cNvPr id="0" name=""/>
        <dsp:cNvSpPr/>
      </dsp:nvSpPr>
      <dsp:spPr>
        <a:xfrm>
          <a:off x="789565" y="595047"/>
          <a:ext cx="4684508" cy="4684508"/>
        </a:xfrm>
        <a:custGeom>
          <a:avLst/>
          <a:gdLst/>
          <a:ahLst/>
          <a:cxnLst/>
          <a:rect l="0" t="0" r="0" b="0"/>
          <a:pathLst>
            <a:path>
              <a:moveTo>
                <a:pt x="391227" y="3638267"/>
              </a:moveTo>
              <a:arcTo wR="2342254" hR="2342254" stAng="8784301" swAng="2195396"/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449316-D79A-4067-858B-E89FAA374C75}">
      <dsp:nvSpPr>
        <dsp:cNvPr id="0" name=""/>
        <dsp:cNvSpPr/>
      </dsp:nvSpPr>
      <dsp:spPr>
        <a:xfrm>
          <a:off x="1970" y="1627053"/>
          <a:ext cx="1804466" cy="1172903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CH" sz="2100" b="0" i="0" kern="1200" baseline="0" dirty="0"/>
            <a:t>Aumentare la fiducia in sé stessi</a:t>
          </a:r>
          <a:endParaRPr lang="en-US" sz="2100" kern="1200" dirty="0"/>
        </a:p>
      </dsp:txBody>
      <dsp:txXfrm>
        <a:off x="59226" y="1684309"/>
        <a:ext cx="1689954" cy="1058391"/>
      </dsp:txXfrm>
    </dsp:sp>
    <dsp:sp modelId="{8484DDA4-FE3D-477C-B4C4-C87013F72087}">
      <dsp:nvSpPr>
        <dsp:cNvPr id="0" name=""/>
        <dsp:cNvSpPr/>
      </dsp:nvSpPr>
      <dsp:spPr>
        <a:xfrm>
          <a:off x="789565" y="595047"/>
          <a:ext cx="4684508" cy="4684508"/>
        </a:xfrm>
        <a:custGeom>
          <a:avLst/>
          <a:gdLst/>
          <a:ahLst/>
          <a:cxnLst/>
          <a:rect l="0" t="0" r="0" b="0"/>
          <a:pathLst>
            <a:path>
              <a:moveTo>
                <a:pt x="408305" y="1020892"/>
              </a:moveTo>
              <a:arcTo wR="2342254" hR="2342254" stAng="12860560" swAng="1960358"/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CH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259B62-4973-4E48-8971-1171F0E63D1C}" type="datetimeFigureOut">
              <a:rPr lang="it-CH" smtClean="0"/>
              <a:t>30.03.2026</a:t>
            </a:fld>
            <a:endParaRPr lang="it-CH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CH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CH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EF7F31-8C52-47E9-9D4F-9D7FC6ABEF01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544495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CH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F7F31-8C52-47E9-9D4F-9D7FC6ABEF01}" type="slidenum">
              <a:rPr lang="it-CH" smtClean="0"/>
              <a:t>11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3589743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CFDD75-38E3-0A95-A2D5-81C232A78A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4F5303A-968A-4D9A-8B8E-1572993CF6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it-CH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2D65A62-6B7A-8BA7-7856-7F2EC5EFF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E450B-25FE-483F-95F4-CBB44F40A305}" type="datetimeFigureOut">
              <a:rPr lang="it-CH" smtClean="0"/>
              <a:t>30.03.2026</a:t>
            </a:fld>
            <a:endParaRPr lang="it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2876D37-4276-0048-3B86-886049D49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30DE92E-1791-C7C0-EB1F-86A50BF9A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4F864-7233-44B1-B9B1-F952EF94F649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07421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7B7F0B-CCCE-2D6E-4B78-F8329F2CA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9E82D8F-9493-6FDF-EDD9-8688C480B7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F6C828D-0DD6-1871-EE3F-07EA56A7A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E450B-25FE-483F-95F4-CBB44F40A305}" type="datetimeFigureOut">
              <a:rPr lang="it-CH" smtClean="0"/>
              <a:t>30.03.2026</a:t>
            </a:fld>
            <a:endParaRPr lang="it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9E0E893-9E4D-480A-8D4B-608A65202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3620AF7-EBAB-D4CB-0D1C-38BD16FD4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4F864-7233-44B1-B9B1-F952EF94F649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763770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06ED551-3C41-F208-77A7-4531B8170B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F524404-6B2D-D26F-288E-38F23E0130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40CAB31-42B6-592C-9737-67CE9ECC8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E450B-25FE-483F-95F4-CBB44F40A305}" type="datetimeFigureOut">
              <a:rPr lang="it-CH" smtClean="0"/>
              <a:t>30.03.2026</a:t>
            </a:fld>
            <a:endParaRPr lang="it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09C937D-B730-A9E7-B18A-F0E900085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E332AD7-521B-7CBF-C5DB-5DB8B2524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4F864-7233-44B1-B9B1-F952EF94F649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3996826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1DFE2D-7C0E-4B2B-03CD-E7B0AE90B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CFB3929-DBAC-FF3C-1006-1BAD6997C8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B86569A-8FC4-83F0-1E31-73589893D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E450B-25FE-483F-95F4-CBB44F40A305}" type="datetimeFigureOut">
              <a:rPr lang="it-CH" smtClean="0"/>
              <a:t>30.03.2026</a:t>
            </a:fld>
            <a:endParaRPr lang="it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F1F7A84-52E1-B62F-2F47-E08C1B2FE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DC82A4E-DB03-3B40-E2D2-E3A2D61AF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4F864-7233-44B1-B9B1-F952EF94F649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945148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69A305-6DED-DFB9-36BC-B21DCE517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787552F-F5D6-7134-5F2F-E328A347C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FB133EA-9F83-AAA5-EA39-8075A1DD7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E450B-25FE-483F-95F4-CBB44F40A305}" type="datetimeFigureOut">
              <a:rPr lang="it-CH" smtClean="0"/>
              <a:t>30.03.2026</a:t>
            </a:fld>
            <a:endParaRPr lang="it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B145A33-4419-94D3-7C2D-11274BC6F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3EC92C0-D6F6-BA4E-BB69-56520DE85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4F864-7233-44B1-B9B1-F952EF94F649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3054757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C75513-A303-957C-EA5F-92C839F22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034B052-FFC0-810D-A833-CFFF367F59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9BC1AD4-541E-FA50-9D49-1ACED83F70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CD8B701-5A5B-B779-F9D3-D072192ED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E450B-25FE-483F-95F4-CBB44F40A305}" type="datetimeFigureOut">
              <a:rPr lang="it-CH" smtClean="0"/>
              <a:t>30.03.2026</a:t>
            </a:fld>
            <a:endParaRPr lang="it-CH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BBB5774-0832-A90F-E758-77A07B248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AD57160-FB05-A7DD-6F2F-7B3FBA5ED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4F864-7233-44B1-B9B1-F952EF94F649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4003778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07E4CB-3503-B685-FB56-0764D04C2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850FCD5-1FAF-AEA4-92AA-50BC6D73D3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A60743D-7314-9193-8687-0A3F8EE702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D1E76AE-5936-ABE0-967B-4E6854069B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ECE86F8-A041-07AE-9AA3-32A5301FC5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A79AFE7-EB3B-26DA-8A5D-A4E7DDC65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E450B-25FE-483F-95F4-CBB44F40A305}" type="datetimeFigureOut">
              <a:rPr lang="it-CH" smtClean="0"/>
              <a:t>30.03.2026</a:t>
            </a:fld>
            <a:endParaRPr lang="it-CH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7D1C347-4C40-6FC6-27E7-14DBFFB17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9E90127-47DE-ED2E-23EC-2D12AA101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4F864-7233-44B1-B9B1-F952EF94F649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707079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430D4A2-E9FD-65C7-A38A-CA3B8B301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F636505-6224-C6D1-93B0-DF7A15BE1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E450B-25FE-483F-95F4-CBB44F40A305}" type="datetimeFigureOut">
              <a:rPr lang="it-CH" smtClean="0"/>
              <a:t>30.03.2026</a:t>
            </a:fld>
            <a:endParaRPr lang="it-CH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622DA72-7B81-9E1A-70B0-B90A72640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A0A7455-B73F-A625-43AC-5BE390F04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4F864-7233-44B1-B9B1-F952EF94F649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4122945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FA9E3ED-16DE-FFFD-9D5C-0BD09E75A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E450B-25FE-483F-95F4-CBB44F40A305}" type="datetimeFigureOut">
              <a:rPr lang="it-CH" smtClean="0"/>
              <a:t>30.03.2026</a:t>
            </a:fld>
            <a:endParaRPr lang="it-CH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2254D69-99CB-ED27-9295-BD668DECB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1F7E67C-FED6-2033-CBF8-93394532E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4F864-7233-44B1-B9B1-F952EF94F649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598185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7F4DCC-2F35-FD27-0FEB-0166EEF7A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BBBC6CB-DED5-230B-4E13-FF9B3D907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8A89CEF-8512-3F4A-ED01-7787605B67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1409F09-6C54-F03F-602C-EF652BF08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E450B-25FE-483F-95F4-CBB44F40A305}" type="datetimeFigureOut">
              <a:rPr lang="it-CH" smtClean="0"/>
              <a:t>30.03.2026</a:t>
            </a:fld>
            <a:endParaRPr lang="it-CH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172B61E-E144-A121-8A8A-497DC0528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1ACD25C-F96F-73D0-6C1E-396C9B020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4F864-7233-44B1-B9B1-F952EF94F649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3798668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31F181-C226-FBE6-1473-71975AE8D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C418397-8556-98DE-02B2-28FAC1B8E3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CH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D50E7CA-630D-5914-B4B5-4B077DF80D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E08F97D-01D6-4103-A7CE-32E4AD66C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E450B-25FE-483F-95F4-CBB44F40A305}" type="datetimeFigureOut">
              <a:rPr lang="it-CH" smtClean="0"/>
              <a:t>30.03.2026</a:t>
            </a:fld>
            <a:endParaRPr lang="it-CH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9B8361A-ED16-61C0-DA4A-FF88DD17B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218432F-C123-4C57-B8EA-2E1C50C3A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4F864-7233-44B1-B9B1-F952EF94F649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717037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D66F6AD-F303-B52A-91B9-DCAB82355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5DE554C-0E6A-3939-88EA-D42566A12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A1A0146-B6B2-0C0B-02AA-9111E11F43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C0E450B-25FE-483F-95F4-CBB44F40A305}" type="datetimeFigureOut">
              <a:rPr lang="it-CH" smtClean="0"/>
              <a:t>30.03.2026</a:t>
            </a:fld>
            <a:endParaRPr lang="it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5BE489A-9E2A-EAC2-941F-A698A6D902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CH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71F369B-2614-A7FA-A596-DAFCBFDCA7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F4F864-7233-44B1-B9B1-F952EF94F649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329624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achadhd.ch/" TargetMode="External"/><Relationship Id="rId2" Type="http://schemas.openxmlformats.org/officeDocument/2006/relationships/hyperlink" Target="mailto:coachadhdlocarno@bluewin.ch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mailto:CoachAdhdLocarno@bluewin.ch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2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9A42AF6-8657-9CEA-041E-03AEDCED55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5600" b="1" kern="1200" dirty="0">
                <a:latin typeface="+mj-lt"/>
                <a:ea typeface="+mj-ea"/>
                <a:cs typeface="+mj-cs"/>
              </a:rPr>
              <a:t>Il coaching ADHD: </a:t>
            </a:r>
            <a:br>
              <a:rPr lang="en-US" sz="5600" b="1" kern="1200" dirty="0">
                <a:latin typeface="+mj-lt"/>
                <a:ea typeface="+mj-ea"/>
                <a:cs typeface="+mj-cs"/>
              </a:rPr>
            </a:br>
            <a:r>
              <a:rPr lang="en-US" sz="5600" b="1" kern="1200" dirty="0">
                <a:latin typeface="+mj-lt"/>
                <a:ea typeface="+mj-ea"/>
                <a:cs typeface="+mj-cs"/>
              </a:rPr>
              <a:t>un </a:t>
            </a:r>
            <a:r>
              <a:rPr lang="en-US" sz="5600" b="1" kern="1200" dirty="0" err="1">
                <a:latin typeface="+mj-lt"/>
                <a:ea typeface="+mj-ea"/>
                <a:cs typeface="+mj-cs"/>
              </a:rPr>
              <a:t>approccio</a:t>
            </a:r>
            <a:r>
              <a:rPr lang="en-US" sz="5600" b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5600" b="1" kern="1200" dirty="0" err="1">
                <a:latin typeface="+mj-lt"/>
                <a:ea typeface="+mj-ea"/>
                <a:cs typeface="+mj-cs"/>
              </a:rPr>
              <a:t>pratico</a:t>
            </a:r>
            <a:r>
              <a:rPr lang="en-US" sz="5600" b="1" kern="1200" dirty="0">
                <a:latin typeface="+mj-lt"/>
                <a:ea typeface="+mj-ea"/>
                <a:cs typeface="+mj-cs"/>
              </a:rPr>
              <a:t> al </a:t>
            </a:r>
            <a:r>
              <a:rPr lang="en-US" sz="5600" b="1" kern="1200" dirty="0" err="1">
                <a:latin typeface="+mj-lt"/>
                <a:ea typeface="+mj-ea"/>
                <a:cs typeface="+mj-cs"/>
              </a:rPr>
              <a:t>cambiamento</a:t>
            </a:r>
            <a:r>
              <a:rPr lang="en-US" sz="5600" b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5600" b="1" kern="1200" dirty="0" err="1">
                <a:latin typeface="+mj-lt"/>
                <a:ea typeface="+mj-ea"/>
                <a:cs typeface="+mj-cs"/>
              </a:rPr>
              <a:t>positivo</a:t>
            </a:r>
            <a:br>
              <a:rPr lang="en-US" sz="5600" kern="1200" dirty="0">
                <a:latin typeface="+mj-lt"/>
                <a:ea typeface="+mj-ea"/>
                <a:cs typeface="+mj-cs"/>
              </a:rPr>
            </a:br>
            <a:br>
              <a:rPr lang="en-US" sz="5600" b="1" kern="1200" dirty="0">
                <a:latin typeface="+mj-lt"/>
                <a:ea typeface="+mj-ea"/>
                <a:cs typeface="+mj-cs"/>
              </a:rPr>
            </a:br>
            <a:endParaRPr lang="en-US" sz="56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AC8E347-B152-2F0F-4E96-1837327876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312535"/>
            <a:ext cx="7724776" cy="1288040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3200" dirty="0" err="1"/>
              <a:t>Strategie</a:t>
            </a:r>
            <a:r>
              <a:rPr lang="en-US" sz="3200" dirty="0"/>
              <a:t> </a:t>
            </a:r>
            <a:r>
              <a:rPr lang="en-US" sz="3200" dirty="0" err="1"/>
              <a:t>personalizzate</a:t>
            </a:r>
            <a:endParaRPr lang="en-US" sz="3200" dirty="0"/>
          </a:p>
          <a:p>
            <a:pPr algn="l"/>
            <a:r>
              <a:rPr lang="en-US" sz="3200" dirty="0"/>
              <a:t>per </a:t>
            </a:r>
            <a:r>
              <a:rPr lang="en-US" sz="3200" dirty="0" err="1"/>
              <a:t>migliorare</a:t>
            </a:r>
            <a:r>
              <a:rPr lang="en-US" sz="3200" dirty="0"/>
              <a:t> la vita di chi </a:t>
            </a:r>
            <a:r>
              <a:rPr lang="en-US" sz="3200" dirty="0" err="1"/>
              <a:t>vive</a:t>
            </a:r>
            <a:r>
              <a:rPr lang="en-US" sz="3200" dirty="0"/>
              <a:t> con </a:t>
            </a:r>
            <a:r>
              <a:rPr lang="en-US" sz="3200" dirty="0" err="1"/>
              <a:t>l’ADHD</a:t>
            </a:r>
            <a:endParaRPr lang="en-US" sz="2200" dirty="0"/>
          </a:p>
        </p:txBody>
      </p:sp>
      <p:sp>
        <p:nvSpPr>
          <p:cNvPr id="50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sX0" fmla="*/ 0 w 5410200"/>
              <a:gd name="csY0" fmla="*/ 0 h 18288"/>
              <a:gd name="csX1" fmla="*/ 568071 w 5410200"/>
              <a:gd name="csY1" fmla="*/ 0 h 18288"/>
              <a:gd name="csX2" fmla="*/ 1298448 w 5410200"/>
              <a:gd name="csY2" fmla="*/ 0 h 18288"/>
              <a:gd name="csX3" fmla="*/ 1920621 w 5410200"/>
              <a:gd name="csY3" fmla="*/ 0 h 18288"/>
              <a:gd name="csX4" fmla="*/ 2488692 w 5410200"/>
              <a:gd name="csY4" fmla="*/ 0 h 18288"/>
              <a:gd name="csX5" fmla="*/ 3219069 w 5410200"/>
              <a:gd name="csY5" fmla="*/ 0 h 18288"/>
              <a:gd name="csX6" fmla="*/ 3895344 w 5410200"/>
              <a:gd name="csY6" fmla="*/ 0 h 18288"/>
              <a:gd name="csX7" fmla="*/ 4571619 w 5410200"/>
              <a:gd name="csY7" fmla="*/ 0 h 18288"/>
              <a:gd name="csX8" fmla="*/ 5410200 w 5410200"/>
              <a:gd name="csY8" fmla="*/ 0 h 18288"/>
              <a:gd name="csX9" fmla="*/ 5410200 w 5410200"/>
              <a:gd name="csY9" fmla="*/ 18288 h 18288"/>
              <a:gd name="csX10" fmla="*/ 4842129 w 5410200"/>
              <a:gd name="csY10" fmla="*/ 18288 h 18288"/>
              <a:gd name="csX11" fmla="*/ 4328160 w 5410200"/>
              <a:gd name="csY11" fmla="*/ 18288 h 18288"/>
              <a:gd name="csX12" fmla="*/ 3597783 w 5410200"/>
              <a:gd name="csY12" fmla="*/ 18288 h 18288"/>
              <a:gd name="csX13" fmla="*/ 3029712 w 5410200"/>
              <a:gd name="csY13" fmla="*/ 18288 h 18288"/>
              <a:gd name="csX14" fmla="*/ 2299335 w 5410200"/>
              <a:gd name="csY14" fmla="*/ 18288 h 18288"/>
              <a:gd name="csX15" fmla="*/ 1514856 w 5410200"/>
              <a:gd name="csY15" fmla="*/ 18288 h 18288"/>
              <a:gd name="csX16" fmla="*/ 892683 w 5410200"/>
              <a:gd name="csY16" fmla="*/ 18288 h 18288"/>
              <a:gd name="csX17" fmla="*/ 0 w 5410200"/>
              <a:gd name="csY17" fmla="*/ 18288 h 18288"/>
              <a:gd name="csX18" fmla="*/ 0 w 5410200"/>
              <a:gd name="csY18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E204E57F-B37A-0C95-1E3C-57DD206694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" y="62487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CH" altLang="it-CH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Studio Splendida-Mente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CH" altLang="it-CH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Coach ADHD online, Locarno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CH" altLang="it-CH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coachadhdlocarno@bluewin.ch</a:t>
            </a:r>
            <a:endParaRPr kumimoji="0" lang="it-CH" altLang="it-CH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CH" altLang="it-CH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https://www.coachadhd.ch/</a:t>
            </a:r>
            <a:endParaRPr kumimoji="0" lang="it-CH" altLang="it-CH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CH" altLang="it-CH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CH" altLang="it-CH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it-CH" altLang="it-CH" sz="5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</a:t>
            </a:r>
            <a:endParaRPr kumimoji="0" lang="it-CH" altLang="it-CH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AutoShape 12">
            <a:extLst>
              <a:ext uri="{FF2B5EF4-FFF2-40B4-BE49-F238E27FC236}">
                <a16:creationId xmlns:a16="http://schemas.microsoft.com/office/drawing/2014/main" id="{8CEA2917-8AD7-282B-5C90-A33161D49CA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38200" y="6531350"/>
            <a:ext cx="84772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CH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1E146D2-E929-396C-B014-4858921656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388" y="4679971"/>
            <a:ext cx="2699104" cy="269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300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DCC231C8-C761-4B31-9B1C-C6D19248C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4D55C80-9812-B98E-0160-D55C7FBBB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9"/>
            <a:ext cx="3374136" cy="5567891"/>
          </a:xfrm>
        </p:spPr>
        <p:txBody>
          <a:bodyPr>
            <a:normAutofit/>
          </a:bodyPr>
          <a:lstStyle/>
          <a:p>
            <a:r>
              <a:rPr lang="it-CH" sz="5200"/>
              <a:t>Obiettivi del coaching ADHD</a:t>
            </a:r>
          </a:p>
        </p:txBody>
      </p:sp>
      <p:graphicFrame>
        <p:nvGraphicFramePr>
          <p:cNvPr id="29" name="Segnaposto contenuto 2">
            <a:extLst>
              <a:ext uri="{FF2B5EF4-FFF2-40B4-BE49-F238E27FC236}">
                <a16:creationId xmlns:a16="http://schemas.microsoft.com/office/drawing/2014/main" id="{BDE31FD7-05B4-7703-1A15-12D189D945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8846253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2035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sketch line">
            <a:extLst>
              <a:ext uri="{FF2B5EF4-FFF2-40B4-BE49-F238E27FC236}">
                <a16:creationId xmlns:a16="http://schemas.microsoft.com/office/drawing/2014/main" id="{953EE71A-6488-4203-A7C4-77102FD0D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72868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84F36058-1036-D763-23B9-DE753257CF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9128" y="1934636"/>
            <a:ext cx="4818888" cy="355078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lang="en-US" altLang="it-CH" sz="2200" dirty="0" err="1"/>
              <a:t>Attività</a:t>
            </a:r>
            <a:r>
              <a:rPr lang="en-US" altLang="it-CH" sz="2200" dirty="0"/>
              <a:t> del Coach ADHD</a:t>
            </a:r>
            <a:endParaRPr kumimoji="0" lang="en-US" altLang="it-CH" sz="22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1D964C73-E966-7AA1-EC90-6FC62C60F0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567138"/>
              </p:ext>
            </p:extLst>
          </p:nvPr>
        </p:nvGraphicFramePr>
        <p:xfrm>
          <a:off x="630936" y="784231"/>
          <a:ext cx="4818888" cy="52895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5155">
                  <a:extLst>
                    <a:ext uri="{9D8B030D-6E8A-4147-A177-3AD203B41FA5}">
                      <a16:colId xmlns:a16="http://schemas.microsoft.com/office/drawing/2014/main" val="3601333943"/>
                    </a:ext>
                  </a:extLst>
                </a:gridCol>
                <a:gridCol w="3263733">
                  <a:extLst>
                    <a:ext uri="{9D8B030D-6E8A-4147-A177-3AD203B41FA5}">
                      <a16:colId xmlns:a16="http://schemas.microsoft.com/office/drawing/2014/main" val="1859947274"/>
                    </a:ext>
                  </a:extLst>
                </a:gridCol>
              </a:tblGrid>
              <a:tr h="287484">
                <a:tc>
                  <a:txBody>
                    <a:bodyPr/>
                    <a:lstStyle/>
                    <a:p>
                      <a:endParaRPr lang="it-CH" sz="1300"/>
                    </a:p>
                  </a:txBody>
                  <a:tcPr marL="54006" marR="54006" marT="27003" marB="27003" anchor="ctr"/>
                </a:tc>
                <a:tc>
                  <a:txBody>
                    <a:bodyPr/>
                    <a:lstStyle/>
                    <a:p>
                      <a:r>
                        <a:rPr lang="it-CH" sz="1300" b="1" u="sng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Coach ADHD</a:t>
                      </a:r>
                    </a:p>
                  </a:txBody>
                  <a:tcPr marL="54006" marR="54006" marT="27003" marB="27003" anchor="ctr"/>
                </a:tc>
                <a:extLst>
                  <a:ext uri="{0D108BD9-81ED-4DB2-BD59-A6C34878D82A}">
                    <a16:rowId xmlns:a16="http://schemas.microsoft.com/office/drawing/2014/main" val="3586811372"/>
                  </a:ext>
                </a:extLst>
              </a:tr>
              <a:tr h="686107">
                <a:tc>
                  <a:txBody>
                    <a:bodyPr/>
                    <a:lstStyle/>
                    <a:p>
                      <a:r>
                        <a:rPr lang="it-CH" sz="1300" b="1"/>
                        <a:t>Focus Principale</a:t>
                      </a:r>
                      <a:endParaRPr lang="it-CH" sz="1300"/>
                    </a:p>
                  </a:txBody>
                  <a:tcPr marL="54006" marR="54006" marT="27003" marB="27003" anchor="ctr"/>
                </a:tc>
                <a:tc>
                  <a:txBody>
                    <a:bodyPr/>
                    <a:lstStyle/>
                    <a:p>
                      <a:r>
                        <a:rPr lang="it-CH" sz="1300" b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Gestire i sintomi dell'ADHD nella vita quotidiana</a:t>
                      </a:r>
                    </a:p>
                  </a:txBody>
                  <a:tcPr marL="54006" marR="54006" marT="27003" marB="27003" anchor="ctr"/>
                </a:tc>
                <a:extLst>
                  <a:ext uri="{0D108BD9-81ED-4DB2-BD59-A6C34878D82A}">
                    <a16:rowId xmlns:a16="http://schemas.microsoft.com/office/drawing/2014/main" val="1612216955"/>
                  </a:ext>
                </a:extLst>
              </a:tr>
              <a:tr h="686107">
                <a:tc>
                  <a:txBody>
                    <a:bodyPr/>
                    <a:lstStyle/>
                    <a:p>
                      <a:r>
                        <a:rPr lang="it-CH" sz="1300" b="1"/>
                        <a:t>Ambito di Intervento</a:t>
                      </a:r>
                      <a:endParaRPr lang="it-CH" sz="1300"/>
                    </a:p>
                  </a:txBody>
                  <a:tcPr marL="54006" marR="54006" marT="27003" marB="27003" anchor="ctr"/>
                </a:tc>
                <a:tc>
                  <a:txBody>
                    <a:bodyPr/>
                    <a:lstStyle/>
                    <a:p>
                      <a:r>
                        <a:rPr lang="it-CH" sz="13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Pianificazione, organizzazione, gestione delle emozioni e del tempo</a:t>
                      </a:r>
                    </a:p>
                  </a:txBody>
                  <a:tcPr marL="54006" marR="54006" marT="27003" marB="27003" anchor="ctr"/>
                </a:tc>
                <a:extLst>
                  <a:ext uri="{0D108BD9-81ED-4DB2-BD59-A6C34878D82A}">
                    <a16:rowId xmlns:a16="http://schemas.microsoft.com/office/drawing/2014/main" val="2377105113"/>
                  </a:ext>
                </a:extLst>
              </a:tr>
              <a:tr h="885418">
                <a:tc>
                  <a:txBody>
                    <a:bodyPr/>
                    <a:lstStyle/>
                    <a:p>
                      <a:r>
                        <a:rPr lang="it-CH" sz="1300" b="1"/>
                        <a:t>Target Principale</a:t>
                      </a:r>
                      <a:endParaRPr lang="it-CH" sz="1300"/>
                    </a:p>
                  </a:txBody>
                  <a:tcPr marL="54006" marR="54006" marT="27003" marB="27003" anchor="ctr"/>
                </a:tc>
                <a:tc>
                  <a:txBody>
                    <a:bodyPr/>
                    <a:lstStyle/>
                    <a:p>
                      <a:r>
                        <a:rPr lang="it-CH" sz="1300" b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Persone con ADHD (bambini, adolescenti, adulti)</a:t>
                      </a:r>
                    </a:p>
                  </a:txBody>
                  <a:tcPr marL="54006" marR="54006" marT="27003" marB="27003" anchor="ctr"/>
                </a:tc>
                <a:extLst>
                  <a:ext uri="{0D108BD9-81ED-4DB2-BD59-A6C34878D82A}">
                    <a16:rowId xmlns:a16="http://schemas.microsoft.com/office/drawing/2014/main" val="4045723008"/>
                  </a:ext>
                </a:extLst>
              </a:tr>
              <a:tr h="486796">
                <a:tc>
                  <a:txBody>
                    <a:bodyPr/>
                    <a:lstStyle/>
                    <a:p>
                      <a:r>
                        <a:rPr lang="it-CH" sz="1300" b="1"/>
                        <a:t>Obiettivi</a:t>
                      </a:r>
                      <a:endParaRPr lang="it-CH" sz="1300"/>
                    </a:p>
                  </a:txBody>
                  <a:tcPr marL="54006" marR="54006" marT="27003" marB="27003" anchor="ctr"/>
                </a:tc>
                <a:tc>
                  <a:txBody>
                    <a:bodyPr/>
                    <a:lstStyle/>
                    <a:p>
                      <a:r>
                        <a:rPr lang="it-CH" sz="13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Raggiungere obiettivi personali, scolastici e professionali</a:t>
                      </a:r>
                    </a:p>
                  </a:txBody>
                  <a:tcPr marL="54006" marR="54006" marT="27003" marB="27003" anchor="ctr"/>
                </a:tc>
                <a:extLst>
                  <a:ext uri="{0D108BD9-81ED-4DB2-BD59-A6C34878D82A}">
                    <a16:rowId xmlns:a16="http://schemas.microsoft.com/office/drawing/2014/main" val="3323862940"/>
                  </a:ext>
                </a:extLst>
              </a:tr>
              <a:tr h="686107">
                <a:tc>
                  <a:txBody>
                    <a:bodyPr/>
                    <a:lstStyle/>
                    <a:p>
                      <a:r>
                        <a:rPr lang="it-CH" sz="1300" b="1"/>
                        <a:t>Approccio</a:t>
                      </a:r>
                      <a:endParaRPr lang="it-CH" sz="1300"/>
                    </a:p>
                  </a:txBody>
                  <a:tcPr marL="54006" marR="54006" marT="27003" marB="27003" anchor="ctr"/>
                </a:tc>
                <a:tc>
                  <a:txBody>
                    <a:bodyPr/>
                    <a:lstStyle/>
                    <a:p>
                      <a:r>
                        <a:rPr lang="it-CH" sz="1300" b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Collaborativo, con strategie per affrontare sfide legate all'ADHD</a:t>
                      </a:r>
                    </a:p>
                  </a:txBody>
                  <a:tcPr marL="54006" marR="54006" marT="27003" marB="27003" anchor="ctr"/>
                </a:tc>
                <a:extLst>
                  <a:ext uri="{0D108BD9-81ED-4DB2-BD59-A6C34878D82A}">
                    <a16:rowId xmlns:a16="http://schemas.microsoft.com/office/drawing/2014/main" val="2842897441"/>
                  </a:ext>
                </a:extLst>
              </a:tr>
              <a:tr h="686107">
                <a:tc>
                  <a:txBody>
                    <a:bodyPr/>
                    <a:lstStyle/>
                    <a:p>
                      <a:r>
                        <a:rPr lang="it-CH" sz="1300" b="1"/>
                        <a:t>Durata del Supporto</a:t>
                      </a:r>
                      <a:endParaRPr lang="it-CH" sz="1300"/>
                    </a:p>
                  </a:txBody>
                  <a:tcPr marL="54006" marR="54006" marT="27003" marB="27003" anchor="ctr"/>
                </a:tc>
                <a:tc>
                  <a:txBody>
                    <a:bodyPr/>
                    <a:lstStyle/>
                    <a:p>
                      <a:r>
                        <a:rPr lang="it-CH" sz="1300" b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Medio-lungo termine, in base alle necessità del cliente</a:t>
                      </a:r>
                    </a:p>
                  </a:txBody>
                  <a:tcPr marL="54006" marR="54006" marT="27003" marB="27003" anchor="ctr"/>
                </a:tc>
                <a:extLst>
                  <a:ext uri="{0D108BD9-81ED-4DB2-BD59-A6C34878D82A}">
                    <a16:rowId xmlns:a16="http://schemas.microsoft.com/office/drawing/2014/main" val="1035658425"/>
                  </a:ext>
                </a:extLst>
              </a:tr>
              <a:tr h="885418">
                <a:tc>
                  <a:txBody>
                    <a:bodyPr/>
                    <a:lstStyle/>
                    <a:p>
                      <a:r>
                        <a:rPr lang="it-CH" sz="1300" b="1"/>
                        <a:t>Esempi di Interventi</a:t>
                      </a:r>
                      <a:endParaRPr lang="it-CH" sz="1300"/>
                    </a:p>
                  </a:txBody>
                  <a:tcPr marL="54006" marR="54006" marT="27003" marB="27003" anchor="ctr"/>
                </a:tc>
                <a:tc>
                  <a:txBody>
                    <a:bodyPr/>
                    <a:lstStyle/>
                    <a:p>
                      <a:r>
                        <a:rPr lang="it-CH" sz="13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Organizzazione e gestione della giornata</a:t>
                      </a:r>
                    </a:p>
                  </a:txBody>
                  <a:tcPr marL="54006" marR="54006" marT="27003" marB="27003" anchor="ctr"/>
                </a:tc>
                <a:extLst>
                  <a:ext uri="{0D108BD9-81ED-4DB2-BD59-A6C34878D82A}">
                    <a16:rowId xmlns:a16="http://schemas.microsoft.com/office/drawing/2014/main" val="10976734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6283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260AE09-32A5-8C80-7DC2-7170114DA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5133"/>
            <a:ext cx="10512552" cy="38582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Grazie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per la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partecipazione</a:t>
            </a:r>
            <a:b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Studio </a:t>
            </a:r>
            <a:r>
              <a:rPr lang="en-US" sz="3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Splendida-Mente</a:t>
            </a: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it-CH" sz="2200" dirty="0">
                <a:solidFill>
                  <a:schemeClr val="tx1">
                    <a:lumMod val="95000"/>
                    <a:lumOff val="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CoachAdhdLocarno@bluewin.ch</a:t>
            </a:r>
            <a:r>
              <a:rPr lang="it-CH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 </a:t>
            </a:r>
            <a:endParaRPr lang="en-US" sz="2200" kern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sX0" fmla="*/ 0 w 5410200"/>
              <a:gd name="csY0" fmla="*/ 0 h 18288"/>
              <a:gd name="csX1" fmla="*/ 568071 w 5410200"/>
              <a:gd name="csY1" fmla="*/ 0 h 18288"/>
              <a:gd name="csX2" fmla="*/ 1298448 w 5410200"/>
              <a:gd name="csY2" fmla="*/ 0 h 18288"/>
              <a:gd name="csX3" fmla="*/ 1920621 w 5410200"/>
              <a:gd name="csY3" fmla="*/ 0 h 18288"/>
              <a:gd name="csX4" fmla="*/ 2488692 w 5410200"/>
              <a:gd name="csY4" fmla="*/ 0 h 18288"/>
              <a:gd name="csX5" fmla="*/ 3219069 w 5410200"/>
              <a:gd name="csY5" fmla="*/ 0 h 18288"/>
              <a:gd name="csX6" fmla="*/ 3895344 w 5410200"/>
              <a:gd name="csY6" fmla="*/ 0 h 18288"/>
              <a:gd name="csX7" fmla="*/ 4571619 w 5410200"/>
              <a:gd name="csY7" fmla="*/ 0 h 18288"/>
              <a:gd name="csX8" fmla="*/ 5410200 w 5410200"/>
              <a:gd name="csY8" fmla="*/ 0 h 18288"/>
              <a:gd name="csX9" fmla="*/ 5410200 w 5410200"/>
              <a:gd name="csY9" fmla="*/ 18288 h 18288"/>
              <a:gd name="csX10" fmla="*/ 4842129 w 5410200"/>
              <a:gd name="csY10" fmla="*/ 18288 h 18288"/>
              <a:gd name="csX11" fmla="*/ 4328160 w 5410200"/>
              <a:gd name="csY11" fmla="*/ 18288 h 18288"/>
              <a:gd name="csX12" fmla="*/ 3597783 w 5410200"/>
              <a:gd name="csY12" fmla="*/ 18288 h 18288"/>
              <a:gd name="csX13" fmla="*/ 3029712 w 5410200"/>
              <a:gd name="csY13" fmla="*/ 18288 h 18288"/>
              <a:gd name="csX14" fmla="*/ 2299335 w 5410200"/>
              <a:gd name="csY14" fmla="*/ 18288 h 18288"/>
              <a:gd name="csX15" fmla="*/ 1514856 w 5410200"/>
              <a:gd name="csY15" fmla="*/ 18288 h 18288"/>
              <a:gd name="csX16" fmla="*/ 892683 w 5410200"/>
              <a:gd name="csY16" fmla="*/ 18288 h 18288"/>
              <a:gd name="csX17" fmla="*/ 0 w 5410200"/>
              <a:gd name="csY17" fmla="*/ 18288 h 18288"/>
              <a:gd name="csX18" fmla="*/ 0 w 5410200"/>
              <a:gd name="csY18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FCA1A79-A5B2-877F-7F56-2E7B6D9DAA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4283" y="5018577"/>
            <a:ext cx="5803346" cy="1573381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0E2756F8-9234-16BD-CCD0-3AC3A52F3A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9"/>
          <a:stretch>
            <a:fillRect/>
          </a:stretch>
        </p:blipFill>
        <p:spPr>
          <a:xfrm>
            <a:off x="-134112" y="4769794"/>
            <a:ext cx="2554583" cy="244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42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8BBFA209-34CD-4909-29BA-B6090C8A5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474" y="740056"/>
            <a:ext cx="4887261" cy="51297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L'ADHD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(</a:t>
            </a: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Disturbo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da Deficit di </a:t>
            </a: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Attenzione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/</a:t>
            </a: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Iperattività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) è un </a:t>
            </a: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disturbo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neurologico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che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può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influire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sull'attenzione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l'impulsività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e </a:t>
            </a: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l'organizzazione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</a:t>
            </a:r>
            <a:b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L'impatto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dell'</a:t>
            </a:r>
            <a:r>
              <a:rPr lang="en-US" sz="2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ADHD</a:t>
            </a:r>
            <a: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nella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vita </a:t>
            </a: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quotidiana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può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essere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suddiviso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in quattro </a:t>
            </a: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aree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chiave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</a:t>
            </a:r>
            <a:b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</a:t>
            </a: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scuola</a:t>
            </a:r>
            <a:b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</a:t>
            </a: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lavoro</a:t>
            </a:r>
            <a:b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</a:t>
            </a: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relazioni</a:t>
            </a:r>
            <a:b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</a:t>
            </a: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organizzazione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personale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B857B999-089B-4C85-81AC-431415A20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6"/>
            <a:ext cx="5452531" cy="5573711"/>
          </a:xfrm>
          <a:prstGeom prst="rect">
            <a:avLst/>
          </a:prstGeom>
          <a:solidFill>
            <a:srgbClr val="FFFFFF"/>
          </a:solid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it-CH"/>
          </a:p>
        </p:txBody>
      </p:sp>
      <p:pic>
        <p:nvPicPr>
          <p:cNvPr id="59" name="Graphic 58" descr="Brain in head">
            <a:extLst>
              <a:ext uri="{FF2B5EF4-FFF2-40B4-BE49-F238E27FC236}">
                <a16:creationId xmlns:a16="http://schemas.microsoft.com/office/drawing/2014/main" id="{927A665B-EE9C-50DC-FA25-162AC824FD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4860" y="1025449"/>
            <a:ext cx="4809744" cy="480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661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5B56E4C-CC41-540A-974C-62A1ADC41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it-CH" sz="4000">
                <a:solidFill>
                  <a:srgbClr val="FFFFFF"/>
                </a:solidFill>
              </a:rPr>
              <a:t>Impatto dell'ADHD nella vita quotidiana</a:t>
            </a:r>
          </a:p>
        </p:txBody>
      </p:sp>
      <p:graphicFrame>
        <p:nvGraphicFramePr>
          <p:cNvPr id="14" name="Segnaposto contenuto 2">
            <a:extLst>
              <a:ext uri="{FF2B5EF4-FFF2-40B4-BE49-F238E27FC236}">
                <a16:creationId xmlns:a16="http://schemas.microsoft.com/office/drawing/2014/main" id="{DD01665B-D42B-0C53-665D-693E3716FB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3640329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8519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561A473-2C7B-E0C5-7AA5-5B9689A80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it-CH" sz="4000">
                <a:solidFill>
                  <a:srgbClr val="FFFFFF"/>
                </a:solidFill>
              </a:rPr>
              <a:t>Chi è il COACH ADHD</a:t>
            </a:r>
          </a:p>
        </p:txBody>
      </p:sp>
      <p:graphicFrame>
        <p:nvGraphicFramePr>
          <p:cNvPr id="14" name="Segnaposto contenuto 2">
            <a:extLst>
              <a:ext uri="{FF2B5EF4-FFF2-40B4-BE49-F238E27FC236}">
                <a16:creationId xmlns:a16="http://schemas.microsoft.com/office/drawing/2014/main" id="{2194BF3D-F650-18C5-3E3B-08A3463713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0607617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9796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BBAC8E9-E081-E504-30AE-9D94B670B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it-CH" sz="5400" dirty="0"/>
              <a:t>Come iniziare con un COACH ADHD 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sX0" fmla="*/ 0 w 5410200"/>
              <a:gd name="csY0" fmla="*/ 0 h 18288"/>
              <a:gd name="csX1" fmla="*/ 568071 w 5410200"/>
              <a:gd name="csY1" fmla="*/ 0 h 18288"/>
              <a:gd name="csX2" fmla="*/ 1298448 w 5410200"/>
              <a:gd name="csY2" fmla="*/ 0 h 18288"/>
              <a:gd name="csX3" fmla="*/ 1920621 w 5410200"/>
              <a:gd name="csY3" fmla="*/ 0 h 18288"/>
              <a:gd name="csX4" fmla="*/ 2488692 w 5410200"/>
              <a:gd name="csY4" fmla="*/ 0 h 18288"/>
              <a:gd name="csX5" fmla="*/ 3219069 w 5410200"/>
              <a:gd name="csY5" fmla="*/ 0 h 18288"/>
              <a:gd name="csX6" fmla="*/ 3895344 w 5410200"/>
              <a:gd name="csY6" fmla="*/ 0 h 18288"/>
              <a:gd name="csX7" fmla="*/ 4571619 w 5410200"/>
              <a:gd name="csY7" fmla="*/ 0 h 18288"/>
              <a:gd name="csX8" fmla="*/ 5410200 w 5410200"/>
              <a:gd name="csY8" fmla="*/ 0 h 18288"/>
              <a:gd name="csX9" fmla="*/ 5410200 w 5410200"/>
              <a:gd name="csY9" fmla="*/ 18288 h 18288"/>
              <a:gd name="csX10" fmla="*/ 4842129 w 5410200"/>
              <a:gd name="csY10" fmla="*/ 18288 h 18288"/>
              <a:gd name="csX11" fmla="*/ 4328160 w 5410200"/>
              <a:gd name="csY11" fmla="*/ 18288 h 18288"/>
              <a:gd name="csX12" fmla="*/ 3597783 w 5410200"/>
              <a:gd name="csY12" fmla="*/ 18288 h 18288"/>
              <a:gd name="csX13" fmla="*/ 3029712 w 5410200"/>
              <a:gd name="csY13" fmla="*/ 18288 h 18288"/>
              <a:gd name="csX14" fmla="*/ 2299335 w 5410200"/>
              <a:gd name="csY14" fmla="*/ 18288 h 18288"/>
              <a:gd name="csX15" fmla="*/ 1514856 w 5410200"/>
              <a:gd name="csY15" fmla="*/ 18288 h 18288"/>
              <a:gd name="csX16" fmla="*/ 892683 w 5410200"/>
              <a:gd name="csY16" fmla="*/ 18288 h 18288"/>
              <a:gd name="csX17" fmla="*/ 0 w 5410200"/>
              <a:gd name="csY17" fmla="*/ 18288 h 18288"/>
              <a:gd name="csX18" fmla="*/ 0 w 5410200"/>
              <a:gd name="csY18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Rectangle 1">
            <a:extLst>
              <a:ext uri="{FF2B5EF4-FFF2-40B4-BE49-F238E27FC236}">
                <a16:creationId xmlns:a16="http://schemas.microsoft.com/office/drawing/2014/main" id="{25F589E8-4893-D4C1-0077-740B3A0B96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0282087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7570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1A04D40-23E5-C938-A07E-FC44C1AE8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it-CH" sz="5400"/>
              <a:t>Come funziona il coaching ADHD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sX0" fmla="*/ 0 w 5410200"/>
              <a:gd name="csY0" fmla="*/ 0 h 18288"/>
              <a:gd name="csX1" fmla="*/ 568071 w 5410200"/>
              <a:gd name="csY1" fmla="*/ 0 h 18288"/>
              <a:gd name="csX2" fmla="*/ 1298448 w 5410200"/>
              <a:gd name="csY2" fmla="*/ 0 h 18288"/>
              <a:gd name="csX3" fmla="*/ 1920621 w 5410200"/>
              <a:gd name="csY3" fmla="*/ 0 h 18288"/>
              <a:gd name="csX4" fmla="*/ 2488692 w 5410200"/>
              <a:gd name="csY4" fmla="*/ 0 h 18288"/>
              <a:gd name="csX5" fmla="*/ 3219069 w 5410200"/>
              <a:gd name="csY5" fmla="*/ 0 h 18288"/>
              <a:gd name="csX6" fmla="*/ 3895344 w 5410200"/>
              <a:gd name="csY6" fmla="*/ 0 h 18288"/>
              <a:gd name="csX7" fmla="*/ 4571619 w 5410200"/>
              <a:gd name="csY7" fmla="*/ 0 h 18288"/>
              <a:gd name="csX8" fmla="*/ 5410200 w 5410200"/>
              <a:gd name="csY8" fmla="*/ 0 h 18288"/>
              <a:gd name="csX9" fmla="*/ 5410200 w 5410200"/>
              <a:gd name="csY9" fmla="*/ 18288 h 18288"/>
              <a:gd name="csX10" fmla="*/ 4842129 w 5410200"/>
              <a:gd name="csY10" fmla="*/ 18288 h 18288"/>
              <a:gd name="csX11" fmla="*/ 4328160 w 5410200"/>
              <a:gd name="csY11" fmla="*/ 18288 h 18288"/>
              <a:gd name="csX12" fmla="*/ 3597783 w 5410200"/>
              <a:gd name="csY12" fmla="*/ 18288 h 18288"/>
              <a:gd name="csX13" fmla="*/ 3029712 w 5410200"/>
              <a:gd name="csY13" fmla="*/ 18288 h 18288"/>
              <a:gd name="csX14" fmla="*/ 2299335 w 5410200"/>
              <a:gd name="csY14" fmla="*/ 18288 h 18288"/>
              <a:gd name="csX15" fmla="*/ 1514856 w 5410200"/>
              <a:gd name="csY15" fmla="*/ 18288 h 18288"/>
              <a:gd name="csX16" fmla="*/ 892683 w 5410200"/>
              <a:gd name="csY16" fmla="*/ 18288 h 18288"/>
              <a:gd name="csX17" fmla="*/ 0 w 5410200"/>
              <a:gd name="csY17" fmla="*/ 18288 h 18288"/>
              <a:gd name="csX18" fmla="*/ 0 w 5410200"/>
              <a:gd name="csY18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31D19C90-6EEC-B265-3E44-3B4B4DBFA7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6206453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8412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9A320C9-9735-4D13-8279-C1C674841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2544CF4-9B52-4A7B-A4B3-88C72729B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7126"/>
            <a:ext cx="11167447" cy="2018806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75862C5-5C00-4421-BC7B-9B7B86DBC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3CC06E1-CAC4-5002-4B29-A10F9C7C4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it-CH" sz="4000" dirty="0"/>
              <a:t>Ruolo del coaching ADHD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9440EF-9BE9-4AE9-8C28-00B02296C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449A4F01-1360-53B4-1945-32ACE5F668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3337834"/>
              </p:ext>
            </p:extLst>
          </p:nvPr>
        </p:nvGraphicFramePr>
        <p:xfrm>
          <a:off x="1115568" y="2269730"/>
          <a:ext cx="10168128" cy="3993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9873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5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F64C9A7-ACCF-3DB9-3788-9E47DEA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329785"/>
            <a:ext cx="3939688" cy="6324142"/>
          </a:xfrm>
        </p:spPr>
        <p:txBody>
          <a:bodyPr>
            <a:normAutofit/>
          </a:bodyPr>
          <a:lstStyle/>
          <a:p>
            <a:pPr algn="r"/>
            <a:r>
              <a:rPr lang="it-CH" sz="5000" b="1" dirty="0"/>
              <a:t>Differenza tra Coach ADHD e altri professionisti</a:t>
            </a:r>
            <a:br>
              <a:rPr lang="it-CH" sz="5000" b="1" dirty="0"/>
            </a:br>
            <a:r>
              <a:rPr lang="it-CH" sz="5000" b="1" dirty="0"/>
              <a:t>con i quali collabora</a:t>
            </a:r>
            <a:br>
              <a:rPr lang="it-CH" sz="5000" b="1" dirty="0"/>
            </a:br>
            <a:endParaRPr lang="it-CH" sz="5000" dirty="0"/>
          </a:p>
        </p:txBody>
      </p:sp>
      <p:cxnSp>
        <p:nvCxnSpPr>
          <p:cNvPr id="21" name="Straight Connector 17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Segnaposto contenuto 2">
            <a:extLst>
              <a:ext uri="{FF2B5EF4-FFF2-40B4-BE49-F238E27FC236}">
                <a16:creationId xmlns:a16="http://schemas.microsoft.com/office/drawing/2014/main" id="{D6B072AA-7014-F8C3-6CD4-702A29AD74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3863013"/>
              </p:ext>
            </p:extLst>
          </p:nvPr>
        </p:nvGraphicFramePr>
        <p:xfrm>
          <a:off x="5108535" y="644578"/>
          <a:ext cx="6245265" cy="6015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13946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6">
            <a:extLst>
              <a:ext uri="{FF2B5EF4-FFF2-40B4-BE49-F238E27FC236}">
                <a16:creationId xmlns:a16="http://schemas.microsoft.com/office/drawing/2014/main" id="{D75A5B51-0925-4835-8511-A0DD17EAA9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4606D9A-2195-E9E8-1D84-573EB46FB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363" y="121203"/>
            <a:ext cx="6208182" cy="2395682"/>
          </a:xfrm>
        </p:spPr>
        <p:txBody>
          <a:bodyPr anchor="b">
            <a:noAutofit/>
          </a:bodyPr>
          <a:lstStyle/>
          <a:p>
            <a:r>
              <a:rPr lang="it-CH" sz="4000" dirty="0"/>
              <a:t>Alcune attività usate nel coaching ADHD</a:t>
            </a:r>
          </a:p>
        </p:txBody>
      </p:sp>
      <p:sp>
        <p:nvSpPr>
          <p:cNvPr id="39" name="Sketch line">
            <a:extLst>
              <a:ext uri="{FF2B5EF4-FFF2-40B4-BE49-F238E27FC236}">
                <a16:creationId xmlns:a16="http://schemas.microsoft.com/office/drawing/2014/main" id="{5CDFD20D-8E4F-4E3A-AF87-93F23E0D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2650181"/>
            <a:ext cx="4343400" cy="18288"/>
          </a:xfrm>
          <a:custGeom>
            <a:avLst/>
            <a:gdLst>
              <a:gd name="csX0" fmla="*/ 0 w 4343400"/>
              <a:gd name="csY0" fmla="*/ 0 h 18288"/>
              <a:gd name="csX1" fmla="*/ 577052 w 4343400"/>
              <a:gd name="csY1" fmla="*/ 0 h 18288"/>
              <a:gd name="csX2" fmla="*/ 1067235 w 4343400"/>
              <a:gd name="csY2" fmla="*/ 0 h 18288"/>
              <a:gd name="csX3" fmla="*/ 1600853 w 4343400"/>
              <a:gd name="csY3" fmla="*/ 0 h 18288"/>
              <a:gd name="csX4" fmla="*/ 2264773 w 4343400"/>
              <a:gd name="csY4" fmla="*/ 0 h 18288"/>
              <a:gd name="csX5" fmla="*/ 2841825 w 4343400"/>
              <a:gd name="csY5" fmla="*/ 0 h 18288"/>
              <a:gd name="csX6" fmla="*/ 3375442 w 4343400"/>
              <a:gd name="csY6" fmla="*/ 0 h 18288"/>
              <a:gd name="csX7" fmla="*/ 4343400 w 4343400"/>
              <a:gd name="csY7" fmla="*/ 0 h 18288"/>
              <a:gd name="csX8" fmla="*/ 4343400 w 4343400"/>
              <a:gd name="csY8" fmla="*/ 18288 h 18288"/>
              <a:gd name="csX9" fmla="*/ 3722914 w 4343400"/>
              <a:gd name="csY9" fmla="*/ 18288 h 18288"/>
              <a:gd name="csX10" fmla="*/ 3189297 w 4343400"/>
              <a:gd name="csY10" fmla="*/ 18288 h 18288"/>
              <a:gd name="csX11" fmla="*/ 2481943 w 4343400"/>
              <a:gd name="csY11" fmla="*/ 18288 h 18288"/>
              <a:gd name="csX12" fmla="*/ 1904891 w 4343400"/>
              <a:gd name="csY12" fmla="*/ 18288 h 18288"/>
              <a:gd name="csX13" fmla="*/ 1414707 w 4343400"/>
              <a:gd name="csY13" fmla="*/ 18288 h 18288"/>
              <a:gd name="csX14" fmla="*/ 750788 w 4343400"/>
              <a:gd name="csY14" fmla="*/ 18288 h 18288"/>
              <a:gd name="csX15" fmla="*/ 0 w 4343400"/>
              <a:gd name="csY15" fmla="*/ 18288 h 18288"/>
              <a:gd name="csX16" fmla="*/ 0 w 4343400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343400" h="18288" fill="none" extrusionOk="0">
                <a:moveTo>
                  <a:pt x="0" y="0"/>
                </a:moveTo>
                <a:cubicBezTo>
                  <a:pt x="233209" y="-19550"/>
                  <a:pt x="330816" y="19068"/>
                  <a:pt x="577052" y="0"/>
                </a:cubicBezTo>
                <a:cubicBezTo>
                  <a:pt x="823288" y="-19068"/>
                  <a:pt x="875077" y="10360"/>
                  <a:pt x="1067235" y="0"/>
                </a:cubicBezTo>
                <a:cubicBezTo>
                  <a:pt x="1259393" y="-10360"/>
                  <a:pt x="1410699" y="2939"/>
                  <a:pt x="1600853" y="0"/>
                </a:cubicBezTo>
                <a:cubicBezTo>
                  <a:pt x="1791007" y="-2939"/>
                  <a:pt x="2101644" y="-26225"/>
                  <a:pt x="2264773" y="0"/>
                </a:cubicBezTo>
                <a:cubicBezTo>
                  <a:pt x="2427902" y="26225"/>
                  <a:pt x="2690426" y="-27726"/>
                  <a:pt x="2841825" y="0"/>
                </a:cubicBezTo>
                <a:cubicBezTo>
                  <a:pt x="2993224" y="27726"/>
                  <a:pt x="3172320" y="-18569"/>
                  <a:pt x="3375442" y="0"/>
                </a:cubicBezTo>
                <a:cubicBezTo>
                  <a:pt x="3578564" y="18569"/>
                  <a:pt x="4003119" y="21909"/>
                  <a:pt x="4343400" y="0"/>
                </a:cubicBezTo>
                <a:cubicBezTo>
                  <a:pt x="4343798" y="7429"/>
                  <a:pt x="4343380" y="10822"/>
                  <a:pt x="4343400" y="18288"/>
                </a:cubicBezTo>
                <a:cubicBezTo>
                  <a:pt x="4109047" y="14709"/>
                  <a:pt x="3996986" y="7919"/>
                  <a:pt x="3722914" y="18288"/>
                </a:cubicBezTo>
                <a:cubicBezTo>
                  <a:pt x="3448842" y="28657"/>
                  <a:pt x="3340973" y="29252"/>
                  <a:pt x="3189297" y="18288"/>
                </a:cubicBezTo>
                <a:cubicBezTo>
                  <a:pt x="3037621" y="7324"/>
                  <a:pt x="2636891" y="-9539"/>
                  <a:pt x="2481943" y="18288"/>
                </a:cubicBezTo>
                <a:cubicBezTo>
                  <a:pt x="2326995" y="46115"/>
                  <a:pt x="2131632" y="740"/>
                  <a:pt x="1904891" y="18288"/>
                </a:cubicBezTo>
                <a:cubicBezTo>
                  <a:pt x="1678150" y="35836"/>
                  <a:pt x="1575362" y="-3381"/>
                  <a:pt x="1414707" y="18288"/>
                </a:cubicBezTo>
                <a:cubicBezTo>
                  <a:pt x="1254052" y="39957"/>
                  <a:pt x="1051093" y="-335"/>
                  <a:pt x="750788" y="18288"/>
                </a:cubicBezTo>
                <a:cubicBezTo>
                  <a:pt x="450483" y="36911"/>
                  <a:pt x="293781" y="22900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343400" h="18288" stroke="0" extrusionOk="0">
                <a:moveTo>
                  <a:pt x="0" y="0"/>
                </a:moveTo>
                <a:cubicBezTo>
                  <a:pt x="212719" y="-28531"/>
                  <a:pt x="340561" y="-1164"/>
                  <a:pt x="577052" y="0"/>
                </a:cubicBezTo>
                <a:cubicBezTo>
                  <a:pt x="813543" y="1164"/>
                  <a:pt x="866967" y="-9376"/>
                  <a:pt x="1067235" y="0"/>
                </a:cubicBezTo>
                <a:cubicBezTo>
                  <a:pt x="1267503" y="9376"/>
                  <a:pt x="1485778" y="-20470"/>
                  <a:pt x="1774589" y="0"/>
                </a:cubicBezTo>
                <a:cubicBezTo>
                  <a:pt x="2063400" y="20470"/>
                  <a:pt x="2090152" y="-14502"/>
                  <a:pt x="2351641" y="0"/>
                </a:cubicBezTo>
                <a:cubicBezTo>
                  <a:pt x="2613130" y="14502"/>
                  <a:pt x="2802864" y="19125"/>
                  <a:pt x="2928693" y="0"/>
                </a:cubicBezTo>
                <a:cubicBezTo>
                  <a:pt x="3054522" y="-19125"/>
                  <a:pt x="3482611" y="-2038"/>
                  <a:pt x="3636046" y="0"/>
                </a:cubicBezTo>
                <a:cubicBezTo>
                  <a:pt x="3789481" y="2038"/>
                  <a:pt x="4012363" y="973"/>
                  <a:pt x="4343400" y="0"/>
                </a:cubicBezTo>
                <a:cubicBezTo>
                  <a:pt x="4342514" y="5429"/>
                  <a:pt x="4344221" y="14046"/>
                  <a:pt x="4343400" y="18288"/>
                </a:cubicBezTo>
                <a:cubicBezTo>
                  <a:pt x="4078870" y="-6138"/>
                  <a:pt x="4015967" y="29658"/>
                  <a:pt x="3809782" y="18288"/>
                </a:cubicBezTo>
                <a:cubicBezTo>
                  <a:pt x="3603597" y="6918"/>
                  <a:pt x="3495552" y="24439"/>
                  <a:pt x="3189297" y="18288"/>
                </a:cubicBezTo>
                <a:cubicBezTo>
                  <a:pt x="2883042" y="12137"/>
                  <a:pt x="2850610" y="32583"/>
                  <a:pt x="2568811" y="18288"/>
                </a:cubicBezTo>
                <a:cubicBezTo>
                  <a:pt x="2287012" y="3993"/>
                  <a:pt x="2279820" y="23580"/>
                  <a:pt x="1991759" y="18288"/>
                </a:cubicBezTo>
                <a:cubicBezTo>
                  <a:pt x="1703698" y="12996"/>
                  <a:pt x="1616455" y="23157"/>
                  <a:pt x="1284405" y="18288"/>
                </a:cubicBezTo>
                <a:cubicBezTo>
                  <a:pt x="952355" y="13419"/>
                  <a:pt x="783530" y="16053"/>
                  <a:pt x="577052" y="18288"/>
                </a:cubicBezTo>
                <a:cubicBezTo>
                  <a:pt x="370574" y="20523"/>
                  <a:pt x="173929" y="519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3DB605A4-2DB6-3CB8-922A-8590C2FC04C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40363" y="3008988"/>
            <a:ext cx="5295015" cy="326895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it-CH" altLang="it-CH" sz="19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Tecniche di gestione del tempo e pianificazione settimanale (es. calendari digitali)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endParaRPr kumimoji="0" lang="it-CH" altLang="it-CH" sz="19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lang="it-CH" altLang="it-CH" sz="1900" dirty="0">
                <a:latin typeface="Arial" panose="020B0604020202020204" pitchFamily="34" charset="0"/>
              </a:rPr>
              <a:t>Tecniche per gestire le situazioni problematiche (stress, rabbia, concentrazione, …)</a:t>
            </a:r>
            <a:endParaRPr kumimoji="0" lang="it-CH" altLang="it-CH" sz="19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endParaRPr kumimoji="0" lang="it-CH" altLang="it-CH" sz="19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it-CH" altLang="it-CH" sz="19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Tecniche di comunicazione empatica per trasformare le situazioni negative in opportunità</a:t>
            </a:r>
          </a:p>
        </p:txBody>
      </p:sp>
      <p:pic>
        <p:nvPicPr>
          <p:cNvPr id="3" name="Immagine 2" descr="Immagine che contiene statico, Prodotto di carta, carta, giallo&#10;&#10;Descrizione generata automaticamente">
            <a:extLst>
              <a:ext uri="{FF2B5EF4-FFF2-40B4-BE49-F238E27FC236}">
                <a16:creationId xmlns:a16="http://schemas.microsoft.com/office/drawing/2014/main" id="{8AD1B963-A0EE-09A4-CF61-6D9E63DE6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6397" y="802240"/>
            <a:ext cx="2603605" cy="2004775"/>
          </a:xfrm>
          <a:prstGeom prst="rect">
            <a:avLst/>
          </a:prstGeom>
        </p:spPr>
      </p:pic>
      <p:pic>
        <p:nvPicPr>
          <p:cNvPr id="23" name="Picture 14" descr="Calendario">
            <a:extLst>
              <a:ext uri="{FF2B5EF4-FFF2-40B4-BE49-F238E27FC236}">
                <a16:creationId xmlns:a16="http://schemas.microsoft.com/office/drawing/2014/main" id="{B90583F9-7A6E-49C3-EC31-EFFA4F746AA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197" r="23850" b="-1"/>
          <a:stretch/>
        </p:blipFill>
        <p:spPr>
          <a:xfrm>
            <a:off x="9224328" y="506760"/>
            <a:ext cx="2603605" cy="2595735"/>
          </a:xfrm>
          <a:prstGeom prst="rect">
            <a:avLst/>
          </a:prstGeom>
        </p:spPr>
      </p:pic>
      <p:pic>
        <p:nvPicPr>
          <p:cNvPr id="5" name="Immagine 4" descr="Immagine che contiene testo, schermata, Carattere, calligrafia&#10;&#10;Descrizione generata automaticamente">
            <a:extLst>
              <a:ext uri="{FF2B5EF4-FFF2-40B4-BE49-F238E27FC236}">
                <a16:creationId xmlns:a16="http://schemas.microsoft.com/office/drawing/2014/main" id="{50948750-3276-C992-D001-155C8CF587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2446" y="3426258"/>
            <a:ext cx="5239438" cy="275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4480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475</Words>
  <Application>Microsoft Office PowerPoint</Application>
  <PresentationFormat>Widescreen</PresentationFormat>
  <Paragraphs>62</Paragraphs>
  <Slides>12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Tema di Office</vt:lpstr>
      <vt:lpstr>Il coaching ADHD:  un approccio pratico al cambiamento positivo  </vt:lpstr>
      <vt:lpstr>L'ADHD (Disturbo da Deficit di Attenzione/Iperattività) è un disturbo neurologico che può influire sull'attenzione, l'impulsività e l'organizzazione.  L'impatto dell'ADHD nella vita quotidiana può essere suddiviso in quattro aree chiave:  .scuola .lavoro .relazioni .organizzazione personale.</vt:lpstr>
      <vt:lpstr>Impatto dell'ADHD nella vita quotidiana</vt:lpstr>
      <vt:lpstr>Chi è il COACH ADHD</vt:lpstr>
      <vt:lpstr>Come iniziare con un COACH ADHD </vt:lpstr>
      <vt:lpstr>Come funziona il coaching ADHD</vt:lpstr>
      <vt:lpstr>Ruolo del coaching ADHD</vt:lpstr>
      <vt:lpstr>Differenza tra Coach ADHD e altri professionisti con i quali collabora </vt:lpstr>
      <vt:lpstr>Alcune attività usate nel coaching ADHD</vt:lpstr>
      <vt:lpstr>Obiettivi del coaching ADHD</vt:lpstr>
      <vt:lpstr>Presentazione standard di PowerPoint</vt:lpstr>
      <vt:lpstr>Grazie per la partecipazione  Studio Splendida-Mente  CoachAdhdLocarno@bluewin.ch  </vt:lpstr>
    </vt:vector>
  </TitlesOfParts>
  <Company>SUPSI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Monti-Jauch Ornella</dc:creator>
  <cp:lastModifiedBy>Rizzo Smilla</cp:lastModifiedBy>
  <cp:revision>11</cp:revision>
  <dcterms:created xsi:type="dcterms:W3CDTF">2024-10-04T12:49:17Z</dcterms:created>
  <dcterms:modified xsi:type="dcterms:W3CDTF">2026-03-30T07:59:33Z</dcterms:modified>
</cp:coreProperties>
</file>